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theme/theme2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483657" r:id="rId6"/>
    <p:sldMasterId id="2147483662" r:id="rId7"/>
    <p:sldMasterId id="2147483663" r:id="rId8"/>
    <p:sldMasterId id="2147483665" r:id="rId9"/>
    <p:sldMasterId id="2147489103" r:id="rId10"/>
    <p:sldMasterId id="2147492610" r:id="rId11"/>
    <p:sldMasterId id="2147494918" r:id="rId12"/>
    <p:sldMasterId id="2147500940" r:id="rId13"/>
    <p:sldMasterId id="2147501042" r:id="rId14"/>
    <p:sldMasterId id="2147501056" r:id="rId15"/>
    <p:sldMasterId id="2147501080" r:id="rId16"/>
    <p:sldMasterId id="2147501092" r:id="rId17"/>
    <p:sldMasterId id="2147501107" r:id="rId18"/>
    <p:sldMasterId id="2147501131" r:id="rId19"/>
    <p:sldMasterId id="2147501143" r:id="rId20"/>
    <p:sldMasterId id="2147501156" r:id="rId21"/>
    <p:sldMasterId id="2147501158" r:id="rId22"/>
    <p:sldMasterId id="2147501171" r:id="rId23"/>
    <p:sldMasterId id="2147501173" r:id="rId24"/>
    <p:sldMasterId id="2147501188" r:id="rId25"/>
    <p:sldMasterId id="2147501200" r:id="rId26"/>
    <p:sldMasterId id="2147501212" r:id="rId27"/>
  </p:sldMasterIdLst>
  <p:notesMasterIdLst>
    <p:notesMasterId r:id="rId93"/>
  </p:notesMasterIdLst>
  <p:sldIdLst>
    <p:sldId id="774" r:id="rId28"/>
    <p:sldId id="814" r:id="rId29"/>
    <p:sldId id="830" r:id="rId30"/>
    <p:sldId id="831" r:id="rId31"/>
    <p:sldId id="463" r:id="rId32"/>
    <p:sldId id="277" r:id="rId33"/>
    <p:sldId id="272" r:id="rId34"/>
    <p:sldId id="799" r:id="rId35"/>
    <p:sldId id="683" r:id="rId36"/>
    <p:sldId id="772" r:id="rId37"/>
    <p:sldId id="833" r:id="rId38"/>
    <p:sldId id="832" r:id="rId39"/>
    <p:sldId id="719" r:id="rId40"/>
    <p:sldId id="631" r:id="rId41"/>
    <p:sldId id="835" r:id="rId42"/>
    <p:sldId id="836" r:id="rId43"/>
    <p:sldId id="837" r:id="rId44"/>
    <p:sldId id="838" r:id="rId45"/>
    <p:sldId id="839" r:id="rId46"/>
    <p:sldId id="840" r:id="rId47"/>
    <p:sldId id="841" r:id="rId48"/>
    <p:sldId id="279" r:id="rId49"/>
    <p:sldId id="280" r:id="rId50"/>
    <p:sldId id="281" r:id="rId51"/>
    <p:sldId id="633" r:id="rId52"/>
    <p:sldId id="842" r:id="rId53"/>
    <p:sldId id="834" r:id="rId54"/>
    <p:sldId id="703" r:id="rId55"/>
    <p:sldId id="843" r:id="rId56"/>
    <p:sldId id="844" r:id="rId57"/>
    <p:sldId id="845" r:id="rId58"/>
    <p:sldId id="640" r:id="rId59"/>
    <p:sldId id="857" r:id="rId60"/>
    <p:sldId id="858" r:id="rId61"/>
    <p:sldId id="784" r:id="rId62"/>
    <p:sldId id="859" r:id="rId63"/>
    <p:sldId id="860" r:id="rId64"/>
    <p:sldId id="641" r:id="rId65"/>
    <p:sldId id="781" r:id="rId66"/>
    <p:sldId id="801" r:id="rId67"/>
    <p:sldId id="782" r:id="rId68"/>
    <p:sldId id="861" r:id="rId69"/>
    <p:sldId id="862" r:id="rId70"/>
    <p:sldId id="803" r:id="rId71"/>
    <p:sldId id="804" r:id="rId72"/>
    <p:sldId id="806" r:id="rId73"/>
    <p:sldId id="810" r:id="rId74"/>
    <p:sldId id="811" r:id="rId75"/>
    <p:sldId id="812" r:id="rId76"/>
    <p:sldId id="808" r:id="rId77"/>
    <p:sldId id="863" r:id="rId78"/>
    <p:sldId id="819" r:id="rId79"/>
    <p:sldId id="822" r:id="rId80"/>
    <p:sldId id="823" r:id="rId81"/>
    <p:sldId id="824" r:id="rId82"/>
    <p:sldId id="660" r:id="rId83"/>
    <p:sldId id="649" r:id="rId84"/>
    <p:sldId id="870" r:id="rId85"/>
    <p:sldId id="868" r:id="rId86"/>
    <p:sldId id="864" r:id="rId87"/>
    <p:sldId id="865" r:id="rId88"/>
    <p:sldId id="866" r:id="rId89"/>
    <p:sldId id="867" r:id="rId90"/>
    <p:sldId id="775" r:id="rId91"/>
    <p:sldId id="869" r:id="rId92"/>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324" autoAdjust="0"/>
  </p:normalViewPr>
  <p:slideViewPr>
    <p:cSldViewPr>
      <p:cViewPr varScale="1">
        <p:scale>
          <a:sx n="115" d="100"/>
          <a:sy n="115" d="100"/>
        </p:scale>
        <p:origin x="2104" y="184"/>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1" d="1"/>
        <a:sy n="1" d="1"/>
      </p:scale>
      <p:origin x="0" y="802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Turn to God instead of religion—so don</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t be religious, be restored</a:t>
            </a:r>
            <a:r>
              <a:rPr lang="en-SG" sz="1200" kern="1200" dirty="0">
                <a:solidFill>
                  <a:srgbClr val="000000"/>
                </a:solidFill>
                <a:effectLst/>
                <a:latin typeface="Times New Roman" pitchFamily="16" charset="0"/>
                <a:ea typeface="ＭＳ Ｐゴシック" charset="-128"/>
                <a:cs typeface="ＭＳ Ｐゴシック" charset="-128"/>
              </a:rPr>
              <a:t>!</a:t>
            </a:r>
          </a:p>
          <a:p>
            <a:r>
              <a:rPr lang="en-SG" sz="1200" kern="1200" dirty="0">
                <a:solidFill>
                  <a:srgbClr val="000000"/>
                </a:solidFill>
                <a:effectLst/>
                <a:latin typeface="Times New Roman" pitchFamily="16" charset="0"/>
                <a:ea typeface="ＭＳ Ｐゴシック" charset="-128"/>
                <a:cs typeface="ＭＳ Ｐゴシック" charset="-128"/>
              </a:rPr>
              <a:t>This</a:t>
            </a:r>
            <a:r>
              <a:rPr lang="en-SG" sz="1200" kern="1200" baseline="0" dirty="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C26D3-1EE7-8D4A-B9D6-3E599E452595}" type="slidenum">
              <a:rPr lang="en-US" sz="1200">
                <a:solidFill>
                  <a:srgbClr val="000000"/>
                </a:solidFill>
              </a:rPr>
              <a:pPr/>
              <a:t>15</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97A66-4911-594C-9439-0CA1E5C676F3}" type="slidenum">
              <a:rPr lang="en-US" sz="1200">
                <a:solidFill>
                  <a:prstClr val="black"/>
                </a:solidFill>
              </a:rPr>
              <a:pPr/>
              <a:t>16</a:t>
            </a:fld>
            <a:endParaRPr lang="en-US" sz="1200">
              <a:solidFill>
                <a:prstClr val="black"/>
              </a:solidFill>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E1C69E-FF2C-1E47-AF18-FADD6D9CF071}" type="slidenum">
              <a:rPr lang="en-US" sz="1200">
                <a:solidFill>
                  <a:prstClr val="black"/>
                </a:solidFill>
              </a:rPr>
              <a:pPr/>
              <a:t>17</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BC601-9C9A-CB41-BC6F-E816398FF4AD}" type="slidenum">
              <a:rPr lang="en-US" sz="1200">
                <a:solidFill>
                  <a:prstClr val="black"/>
                </a:solidFill>
              </a:rPr>
              <a:pPr/>
              <a:t>18</a:t>
            </a:fld>
            <a:endParaRPr lang="en-US" sz="1200">
              <a:solidFill>
                <a:prstClr val="black"/>
              </a:solidFill>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19</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a:t>
            </a:r>
            <a:r>
              <a:rPr lang="en-US" baseline="0" dirty="0"/>
              <a:t> too many people today feel that the world is getting better.  Most say it is getting worse.</a:t>
            </a:r>
          </a:p>
          <a:p>
            <a:r>
              <a:rPr lang="en-US" dirty="0"/>
              <a:t>Financially the currencies are no longer backed by gold.</a:t>
            </a:r>
          </a:p>
          <a:p>
            <a:r>
              <a:rPr lang="en-US" dirty="0"/>
              <a:t>The family has fallen apart in most, if not all, countries.</a:t>
            </a:r>
          </a:p>
          <a:p>
            <a:r>
              <a:rPr lang="en-US" dirty="0"/>
              <a:t>Ethnic and religious conflicts abound.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20</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solidFill>
                  <a:prstClr val="black"/>
                </a:solidFill>
              </a:rPr>
              <a:pPr/>
              <a:t>21</a:t>
            </a:fld>
            <a:endParaRPr lang="en-US" sz="1200">
              <a:solidFill>
                <a:prstClr val="black"/>
              </a:solidFill>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5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45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2267C-23AA-6B42-A113-9BB1A6A1B420}"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7045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AC71B46-0657-F443-BFF3-460FE2B28690}" type="slidenum">
              <a:rPr lang="en-GB" sz="1200">
                <a:solidFill>
                  <a:srgbClr val="000000"/>
                </a:solidFill>
                <a:latin typeface="Calibri" charset="0"/>
              </a:rPr>
              <a:pPr algn="r" eaLnBrk="1" hangingPunct="1">
                <a:buClr>
                  <a:srgbClr val="000000"/>
                </a:buClr>
                <a:buSzPct val="100000"/>
                <a:buFont typeface="Calibri" charset="0"/>
                <a:buNone/>
              </a:pPr>
              <a:t>22</a:t>
            </a:fld>
            <a:endParaRPr lang="en-GB" sz="1200">
              <a:solidFill>
                <a:srgbClr val="000000"/>
              </a:solidFill>
              <a:latin typeface="Calibri" charset="0"/>
            </a:endParaRPr>
          </a:p>
        </p:txBody>
      </p:sp>
      <p:sp>
        <p:nvSpPr>
          <p:cNvPr id="7045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451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65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31ADC54-F6C9-6540-981B-BD2ED31DA884}" type="slidenum">
              <a:rPr lang="en-GB" sz="1200">
                <a:solidFill>
                  <a:srgbClr val="000000"/>
                </a:solidFill>
                <a:latin typeface="Calibri" charset="0"/>
              </a:rPr>
              <a:pPr eaLnBrk="1" hangingPunct="1"/>
              <a:t>23</a:t>
            </a:fld>
            <a:endParaRPr lang="en-GB" sz="1200">
              <a:solidFill>
                <a:srgbClr val="000000"/>
              </a:solidFill>
              <a:latin typeface="Calibri" charset="0"/>
            </a:endParaRPr>
          </a:p>
        </p:txBody>
      </p:sp>
      <p:sp>
        <p:nvSpPr>
          <p:cNvPr id="7065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CB38C6D8-27C2-D648-8001-3D6863C1BFE3}" type="slidenum">
              <a:rPr lang="en-GB" sz="1200">
                <a:solidFill>
                  <a:srgbClr val="000000"/>
                </a:solidFill>
                <a:latin typeface="Calibri" charset="0"/>
              </a:rPr>
              <a:pPr algn="r" eaLnBrk="1" hangingPunct="1">
                <a:buClr>
                  <a:srgbClr val="000000"/>
                </a:buClr>
                <a:buSzPct val="100000"/>
                <a:buFont typeface="Calibri" charset="0"/>
                <a:buNone/>
              </a:pPr>
              <a:t>23</a:t>
            </a:fld>
            <a:endParaRPr lang="en-GB" sz="1200">
              <a:solidFill>
                <a:srgbClr val="000000"/>
              </a:solidFill>
              <a:latin typeface="Calibri" charset="0"/>
            </a:endParaRPr>
          </a:p>
        </p:txBody>
      </p:sp>
      <p:sp>
        <p:nvSpPr>
          <p:cNvPr id="7065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656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86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86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0F786BD-0CF7-F74B-B721-22C18A0B3D67}" type="slidenum">
              <a:rPr lang="en-GB" sz="1200">
                <a:solidFill>
                  <a:srgbClr val="000000"/>
                </a:solidFill>
                <a:latin typeface="Calibri" charset="0"/>
              </a:rPr>
              <a:pPr eaLnBrk="1" hangingPunct="1"/>
              <a:t>24</a:t>
            </a:fld>
            <a:endParaRPr lang="en-GB" sz="1200">
              <a:solidFill>
                <a:srgbClr val="000000"/>
              </a:solidFill>
              <a:latin typeface="Calibri" charset="0"/>
            </a:endParaRPr>
          </a:p>
        </p:txBody>
      </p:sp>
      <p:sp>
        <p:nvSpPr>
          <p:cNvPr id="7086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F58CAED9-E0FA-B34B-B4FD-DAC882BCF3ED}" type="slidenum">
              <a:rPr lang="en-GB" sz="1200">
                <a:solidFill>
                  <a:srgbClr val="000000"/>
                </a:solidFill>
                <a:latin typeface="Calibri" charset="0"/>
              </a:rPr>
              <a:pPr algn="r" eaLnBrk="1" hangingPunct="1">
                <a:buClr>
                  <a:srgbClr val="000000"/>
                </a:buClr>
                <a:buSzPct val="100000"/>
                <a:buFont typeface="Calibri" charset="0"/>
                <a:buNone/>
              </a:pPr>
              <a:t>24</a:t>
            </a:fld>
            <a:endParaRPr lang="en-GB" sz="1200">
              <a:solidFill>
                <a:srgbClr val="000000"/>
              </a:solidFill>
              <a:latin typeface="Calibri" charset="0"/>
            </a:endParaRPr>
          </a:p>
        </p:txBody>
      </p:sp>
      <p:sp>
        <p:nvSpPr>
          <p:cNvPr id="7086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861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25</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514DF8-C68E-6C49-A6F6-196B9D30C79E}" type="slidenum">
              <a:rPr lang="en-GB" sz="1200">
                <a:solidFill>
                  <a:srgbClr val="000000"/>
                </a:solidFill>
                <a:latin typeface="Calibri" charset="0"/>
              </a:rPr>
              <a:pPr algn="r" eaLnBrk="1" hangingPunct="1">
                <a:buClr>
                  <a:srgbClr val="000000"/>
                </a:buClr>
                <a:buSzPct val="100000"/>
                <a:buFont typeface="Calibri" charset="0"/>
                <a:buNone/>
              </a:pPr>
              <a:t>25</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30</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 you think the next US president will turn the tide?</a:t>
            </a:r>
          </a:p>
          <a:p>
            <a:r>
              <a:rPr lang="en-US" dirty="0"/>
              <a:t>Do you think Singapore will be less crowded in the future?</a:t>
            </a:r>
          </a:p>
          <a:p>
            <a:r>
              <a:rPr lang="en-US" dirty="0"/>
              <a:t>Do you feel Singapore will become more affordable?</a:t>
            </a:r>
          </a:p>
          <a:p>
            <a:r>
              <a:rPr lang="en-US" dirty="0"/>
              <a:t>Have you ever heard a sermon on what the world will be life after Jesus returns?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day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Branch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shoot</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day,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in that day</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a:solidFill>
                  <a:srgbClr val="000000"/>
                </a:solidFill>
                <a:effectLst/>
                <a:latin typeface="Times New Roman" pitchFamily="16" charset="0"/>
                <a:ea typeface="ＭＳ Ｐゴシック" charset="-128"/>
                <a:cs typeface="ＭＳ Ｐゴシック" charset="-128"/>
              </a:rPr>
              <a:t>, 33).</a:t>
            </a:r>
            <a:r>
              <a:rPr lang="en-SG" dirty="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E8E7027-D9B2-DF4B-A447-6E7C82363253}" type="slidenum">
              <a:rPr lang="en-GB" sz="1200">
                <a:solidFill>
                  <a:srgbClr val="FFFFFF"/>
                </a:solidFill>
                <a:latin typeface="Calibri" charset="0"/>
              </a:rPr>
              <a:pPr eaLnBrk="1" hangingPunct="1"/>
              <a:t>40</a:t>
            </a:fld>
            <a:endParaRPr lang="en-GB" sz="1200">
              <a:solidFill>
                <a:srgbClr val="FFFFFF"/>
              </a:solidFill>
              <a:latin typeface="Calibri"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0F7A619F-B6C2-5A40-B3E7-A183AC6C4DDB}" type="slidenum">
              <a:rPr lang="en-GB" sz="1200">
                <a:solidFill>
                  <a:srgbClr val="000000"/>
                </a:solidFill>
                <a:latin typeface="Calibri" charset="0"/>
              </a:rPr>
              <a:pPr algn="r" eaLnBrk="1" hangingPunct="1">
                <a:buClr>
                  <a:srgbClr val="000000"/>
                </a:buClr>
                <a:buSzPct val="100000"/>
                <a:buFont typeface="Calibri" charset="0"/>
                <a:buNone/>
              </a:pPr>
              <a:t>40</a:t>
            </a:fld>
            <a:endParaRPr lang="en-GB" sz="1200">
              <a:solidFill>
                <a:srgbClr val="000000"/>
              </a:solidFill>
              <a:latin typeface="Calibri"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2"/>
          <p:cNvSpPr>
            <a:spLocks noGrp="1" noRot="1" noChangeAspect="1" noChangeArrowheads="1"/>
          </p:cNvSpPr>
          <p:nvPr>
            <p:ph type="sldImg"/>
          </p:nvPr>
        </p:nvSpPr>
        <p:spPr>
          <a:xfrm>
            <a:off x="1143000" y="685800"/>
            <a:ext cx="4572000" cy="3429000"/>
          </a:xfrm>
          <a:solidFill>
            <a:srgbClr val="FFFFFF"/>
          </a:solidFill>
          <a:ln/>
        </p:spPr>
      </p:sp>
      <p:sp>
        <p:nvSpPr>
          <p:cNvPr id="636930"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400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1A7148C-70DF-FE4F-902D-A0DD339F0711}" type="slidenum">
              <a:rPr lang="en-GB" sz="1200">
                <a:solidFill>
                  <a:srgbClr val="FFFFFF"/>
                </a:solidFill>
                <a:latin typeface="Comic Sans MS" charset="0"/>
              </a:rPr>
              <a:pPr eaLnBrk="1" hangingPunct="1"/>
              <a:t>48</a:t>
            </a:fld>
            <a:endParaRPr lang="en-GB" sz="1200">
              <a:solidFill>
                <a:srgbClr val="FFFFFF"/>
              </a:solidFill>
              <a:latin typeface="Comic Sans MS"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1FB74E67-A55E-8B49-97E9-6B096DDF2D78}" type="slidenum">
              <a:rPr lang="en-GB" sz="1200">
                <a:solidFill>
                  <a:srgbClr val="000000"/>
                </a:solidFill>
                <a:latin typeface="Calibri" charset="0"/>
              </a:rPr>
              <a:pPr algn="r" eaLnBrk="1" hangingPunct="1">
                <a:buClr>
                  <a:srgbClr val="000000"/>
                </a:buClr>
                <a:buSzPct val="100000"/>
                <a:buFont typeface="Calibri" charset="0"/>
                <a:buNone/>
              </a:pPr>
              <a:t>48</a:t>
            </a:fld>
            <a:endParaRPr lang="en-GB" sz="1200">
              <a:solidFill>
                <a:srgbClr val="000000"/>
              </a:solidFill>
              <a:latin typeface="Calibri"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1071F3-BABF-2B48-9BEF-C305D98B666D}" type="slidenum">
              <a:rPr lang="zh-CN" altLang="en-US" sz="1200">
                <a:solidFill>
                  <a:prstClr val="black"/>
                </a:solidFill>
              </a:rPr>
              <a:pPr/>
              <a:t>53</a:t>
            </a:fld>
            <a:endParaRPr lang="en-US" altLang="zh-CN" sz="1200">
              <a:solidFill>
                <a:prstClr val="black"/>
              </a:solidFill>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9B05A7-39A9-0F44-9FD2-261236DA47C5}" type="slidenum">
              <a:rPr lang="zh-CN" altLang="en-US" sz="1200">
                <a:solidFill>
                  <a:srgbClr val="000000"/>
                </a:solidFill>
              </a:rPr>
              <a:pPr/>
              <a:t>54</a:t>
            </a:fld>
            <a:endParaRPr lang="en-US" altLang="zh-CN" sz="1200">
              <a:solidFill>
                <a:srgbClr val="000000"/>
              </a:solidFill>
            </a:endParaRPr>
          </a:p>
        </p:txBody>
      </p:sp>
      <p:sp>
        <p:nvSpPr>
          <p:cNvPr id="319490" name="Rectangle 2"/>
          <p:cNvSpPr>
            <a:spLocks noGrp="1" noRot="1" noChangeAspect="1" noChangeArrowheads="1"/>
          </p:cNvSpPr>
          <p:nvPr>
            <p:ph type="sldImg"/>
          </p:nvPr>
        </p:nvSpPr>
        <p:spPr>
          <a:xfrm>
            <a:off x="1130300" y="674688"/>
            <a:ext cx="4597400" cy="3448050"/>
          </a:xfrm>
          <a:solidFill>
            <a:srgbClr val="FFFFFF"/>
          </a:solidFill>
          <a:ln/>
        </p:spPr>
      </p:sp>
      <p:sp>
        <p:nvSpPr>
          <p:cNvPr id="3194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55</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contrast to humanism, God says that he</a:t>
            </a:r>
            <a:r>
              <a:rPr lang="en-US" baseline="0" dirty="0"/>
              <a:t> will judge the world, but then renew it—or restore it.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4A6273-0A40-6A48-94E5-099303BCD12F}"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11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711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1FFDF1-98A3-3646-9442-59189C06CDED}" type="slidenum">
              <a:rPr lang="en-GB" sz="1200">
                <a:solidFill>
                  <a:srgbClr val="000000"/>
                </a:solidFill>
                <a:latin typeface="Calibri" charset="0"/>
              </a:rPr>
              <a:pPr eaLnBrk="1" hangingPunct="1"/>
              <a:t>58</a:t>
            </a:fld>
            <a:endParaRPr lang="en-GB" sz="1200">
              <a:solidFill>
                <a:srgbClr val="000000"/>
              </a:solidFill>
              <a:latin typeface="Calibri" charset="0"/>
            </a:endParaRPr>
          </a:p>
        </p:txBody>
      </p:sp>
      <p:sp>
        <p:nvSpPr>
          <p:cNvPr id="1071108" name="Rectangle 1"/>
          <p:cNvSpPr>
            <a:spLocks noGrp="1" noRot="1" noChangeAspect="1" noChangeArrowheads="1"/>
          </p:cNvSpPr>
          <p:nvPr>
            <p:ph type="sldImg"/>
          </p:nvPr>
        </p:nvSpPr>
        <p:spPr>
          <a:xfrm>
            <a:off x="1143000" y="685800"/>
            <a:ext cx="4572000" cy="3429000"/>
          </a:xfrm>
          <a:solidFill>
            <a:srgbClr val="FFFFFF"/>
          </a:solidFill>
          <a:ln/>
        </p:spPr>
      </p:sp>
      <p:sp>
        <p:nvSpPr>
          <p:cNvPr id="107110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60</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61</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62</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63</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99" indent="-285730" eaLnBrk="0" hangingPunct="0">
              <a:defRPr sz="2400">
                <a:solidFill>
                  <a:schemeClr val="tx1"/>
                </a:solidFill>
                <a:latin typeface="Times New Roman" charset="0"/>
                <a:ea typeface="ＭＳ Ｐゴシック" charset="0"/>
              </a:defRPr>
            </a:lvl2pPr>
            <a:lvl3pPr marL="1142922" indent="-228584" eaLnBrk="0" hangingPunct="0">
              <a:defRPr sz="2400">
                <a:solidFill>
                  <a:schemeClr val="tx1"/>
                </a:solidFill>
                <a:latin typeface="Times New Roman" charset="0"/>
                <a:ea typeface="ＭＳ Ｐゴシック" charset="0"/>
              </a:defRPr>
            </a:lvl3pPr>
            <a:lvl4pPr marL="1600089" indent="-228584" eaLnBrk="0" hangingPunct="0">
              <a:defRPr sz="2400">
                <a:solidFill>
                  <a:schemeClr val="tx1"/>
                </a:solidFill>
                <a:latin typeface="Times New Roman" charset="0"/>
                <a:ea typeface="ＭＳ Ｐゴシック" charset="0"/>
              </a:defRPr>
            </a:lvl4pPr>
            <a:lvl5pPr marL="2057258" indent="-228584" eaLnBrk="0" hangingPunct="0">
              <a:defRPr sz="2400">
                <a:solidFill>
                  <a:schemeClr val="tx1"/>
                </a:solidFill>
                <a:latin typeface="Times New Roman" charset="0"/>
                <a:ea typeface="ＭＳ Ｐゴシック" charset="0"/>
              </a:defRPr>
            </a:lvl5pPr>
            <a:lvl6pPr marL="2514427" indent="-228584" eaLnBrk="0" fontAlgn="base" hangingPunct="0">
              <a:spcBef>
                <a:spcPct val="0"/>
              </a:spcBef>
              <a:spcAft>
                <a:spcPct val="0"/>
              </a:spcAft>
              <a:defRPr sz="2400">
                <a:solidFill>
                  <a:schemeClr val="tx1"/>
                </a:solidFill>
                <a:latin typeface="Times New Roman" charset="0"/>
                <a:ea typeface="ＭＳ Ｐゴシック" charset="0"/>
              </a:defRPr>
            </a:lvl6pPr>
            <a:lvl7pPr marL="2971595" indent="-228584" eaLnBrk="0" fontAlgn="base" hangingPunct="0">
              <a:spcBef>
                <a:spcPct val="0"/>
              </a:spcBef>
              <a:spcAft>
                <a:spcPct val="0"/>
              </a:spcAft>
              <a:defRPr sz="2400">
                <a:solidFill>
                  <a:schemeClr val="tx1"/>
                </a:solidFill>
                <a:latin typeface="Times New Roman" charset="0"/>
                <a:ea typeface="ＭＳ Ｐゴシック" charset="0"/>
              </a:defRPr>
            </a:lvl7pPr>
            <a:lvl8pPr marL="3428764" indent="-228584" eaLnBrk="0" fontAlgn="base" hangingPunct="0">
              <a:spcBef>
                <a:spcPct val="0"/>
              </a:spcBef>
              <a:spcAft>
                <a:spcPct val="0"/>
              </a:spcAft>
              <a:defRPr sz="2400">
                <a:solidFill>
                  <a:schemeClr val="tx1"/>
                </a:solidFill>
                <a:latin typeface="Times New Roman" charset="0"/>
                <a:ea typeface="ＭＳ Ｐゴシック" charset="0"/>
              </a:defRPr>
            </a:lvl8pPr>
            <a:lvl9pPr marL="3885932" indent="-228584"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6</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E5D597-1693-BE42-ABD6-690D25FBEBC3}" type="slidenum">
              <a:rPr lang="en-GB" sz="1200">
                <a:solidFill>
                  <a:srgbClr val="000000"/>
                </a:solidFill>
                <a:latin typeface="Calibri" charset="0"/>
              </a:rPr>
              <a:pPr algn="r" eaLnBrk="1" hangingPunct="1">
                <a:buClr>
                  <a:srgbClr val="000000"/>
                </a:buClr>
                <a:buSzPct val="100000"/>
                <a:buFont typeface="Calibri" charset="0"/>
                <a:buNone/>
              </a:pPr>
              <a:t>6</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7</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eaLnBrk="1" hangingPunct="1">
                <a:buClr>
                  <a:srgbClr val="000000"/>
                </a:buClr>
                <a:buSzPct val="100000"/>
                <a:buFont typeface="Calibri" charset="0"/>
                <a:buNone/>
              </a:pPr>
              <a:t>7</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608101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1589675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647646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862597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35713163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3745490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69757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4217093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34888982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133041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7641575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5778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1548732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8991765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113383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9329550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7144165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2729172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126138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73173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36061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4529485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755034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7641167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3737481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vl1pPr>
          </a:lstStyle>
          <a:p>
            <a:pPr>
              <a:defRPr/>
            </a:pPr>
            <a:fld id="{51217DB4-7007-C241-8A2B-D2A39337A554}" type="datetime1">
              <a:rPr lang="en-US"/>
              <a:pPr>
                <a:defRPr/>
              </a:pPr>
              <a:t>2/4/23</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vl1pPr>
          </a:lstStyle>
          <a:p>
            <a:pPr>
              <a:defRPr/>
            </a:pPr>
            <a:fld id="{631842DC-D43A-CA41-810A-2011A46E7573}" type="slidenum">
              <a:rPr lang="en-US"/>
              <a:pPr>
                <a:defRPr/>
              </a:pPr>
              <a:t>‹#›</a:t>
            </a:fld>
            <a:endParaRPr lang="en-US"/>
          </a:p>
        </p:txBody>
      </p:sp>
    </p:spTree>
    <p:extLst>
      <p:ext uri="{BB962C8B-B14F-4D97-AF65-F5344CB8AC3E}">
        <p14:creationId xmlns:p14="http://schemas.microsoft.com/office/powerpoint/2010/main" val="3211021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33066719-5BC1-1048-B79F-CCD2BC8CB215}" type="datetime1">
              <a:rPr lang="en-US"/>
              <a:pPr>
                <a:defRPr/>
              </a:pPr>
              <a:t>2/4/23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15ED9A46-EC78-DB4C-92D5-E025EE9DCEF1}" type="slidenum">
              <a:rPr lang="en-US"/>
              <a:pPr>
                <a:defRPr/>
              </a:pPr>
              <a:t>‹#›</a:t>
            </a:fld>
            <a:endParaRPr lang="en-US"/>
          </a:p>
        </p:txBody>
      </p:sp>
    </p:spTree>
    <p:extLst>
      <p:ext uri="{BB962C8B-B14F-4D97-AF65-F5344CB8AC3E}">
        <p14:creationId xmlns:p14="http://schemas.microsoft.com/office/powerpoint/2010/main" val="252422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vl1pPr>
          </a:lstStyle>
          <a:p>
            <a:pPr>
              <a:defRPr/>
            </a:pPr>
            <a:fld id="{0CE004EF-1131-2F4D-AFAB-7A294BE0C0EF}" type="datetime1">
              <a:rPr lang="en-US"/>
              <a:pPr>
                <a:defRPr/>
              </a:pPr>
              <a:t>2/4/23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4BC6D3A4-DDB3-454B-9D8F-D74444990074}" type="slidenum">
              <a:rPr lang="en-US"/>
              <a:pPr>
                <a:defRPr/>
              </a:pPr>
              <a:t>‹#›</a:t>
            </a:fld>
            <a:endParaRPr lang="en-US"/>
          </a:p>
        </p:txBody>
      </p:sp>
    </p:spTree>
    <p:extLst>
      <p:ext uri="{BB962C8B-B14F-4D97-AF65-F5344CB8AC3E}">
        <p14:creationId xmlns:p14="http://schemas.microsoft.com/office/powerpoint/2010/main" val="16916356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vl1pPr>
          </a:lstStyle>
          <a:p>
            <a:pPr>
              <a:defRPr/>
            </a:pPr>
            <a:fld id="{4D247625-F6D5-C349-A792-DD1066115311}" type="datetime1">
              <a:rPr lang="en-US"/>
              <a:pPr>
                <a:defRPr/>
              </a:pPr>
              <a:t>2/4/23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4D180224-BF1C-ED49-957F-C1A173A71D99}" type="slidenum">
              <a:rPr lang="en-US"/>
              <a:pPr>
                <a:defRPr/>
              </a:pPr>
              <a:t>‹#›</a:t>
            </a:fld>
            <a:endParaRPr lang="en-US"/>
          </a:p>
        </p:txBody>
      </p:sp>
    </p:spTree>
    <p:extLst>
      <p:ext uri="{BB962C8B-B14F-4D97-AF65-F5344CB8AC3E}">
        <p14:creationId xmlns:p14="http://schemas.microsoft.com/office/powerpoint/2010/main" val="12105740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vl1pPr>
          </a:lstStyle>
          <a:p>
            <a:pPr>
              <a:defRPr/>
            </a:pPr>
            <a:fld id="{6F823BC0-B853-E14D-8360-97D638D5E7A0}" type="datetime1">
              <a:rPr lang="en-US"/>
              <a:pPr>
                <a:defRPr/>
              </a:pPr>
              <a:t>2/4/23</a:t>
            </a:fld>
            <a:endParaRPr lang="en-US"/>
          </a:p>
        </p:txBody>
      </p:sp>
      <p:sp>
        <p:nvSpPr>
          <p:cNvPr id="8"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vl1pPr>
          </a:lstStyle>
          <a:p>
            <a:pPr>
              <a:defRPr/>
            </a:pPr>
            <a:fld id="{CF901E52-C514-C246-A833-6B10637016C0}" type="slidenum">
              <a:rPr lang="en-US"/>
              <a:pPr>
                <a:defRPr/>
              </a:pPr>
              <a:t>‹#›</a:t>
            </a:fld>
            <a:endParaRPr lang="en-US"/>
          </a:p>
        </p:txBody>
      </p:sp>
    </p:spTree>
    <p:extLst>
      <p:ext uri="{BB962C8B-B14F-4D97-AF65-F5344CB8AC3E}">
        <p14:creationId xmlns:p14="http://schemas.microsoft.com/office/powerpoint/2010/main" val="40919068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vl1pPr>
          </a:lstStyle>
          <a:p>
            <a:pPr>
              <a:defRPr/>
            </a:pPr>
            <a:fld id="{EC74A4BD-4677-FE4F-8C27-13AC7E61DEDD}" type="datetime1">
              <a:rPr lang="en-US"/>
              <a:pPr>
                <a:defRPr/>
              </a:pPr>
              <a:t>2/4/23</a:t>
            </a:fld>
            <a:endParaRPr lang="en-US"/>
          </a:p>
        </p:txBody>
      </p:sp>
      <p:sp>
        <p:nvSpPr>
          <p:cNvPr id="4"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vl1pPr>
          </a:lstStyle>
          <a:p>
            <a:pPr>
              <a:defRPr/>
            </a:pPr>
            <a:fld id="{536A3B04-A325-CB4E-B3A7-1FA4A0D8B843}" type="slidenum">
              <a:rPr lang="en-US"/>
              <a:pPr>
                <a:defRPr/>
              </a:pPr>
              <a:t>‹#›</a:t>
            </a:fld>
            <a:endParaRPr lang="en-US"/>
          </a:p>
        </p:txBody>
      </p:sp>
    </p:spTree>
    <p:extLst>
      <p:ext uri="{BB962C8B-B14F-4D97-AF65-F5344CB8AC3E}">
        <p14:creationId xmlns:p14="http://schemas.microsoft.com/office/powerpoint/2010/main" val="29087638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vl1pPr>
          </a:lstStyle>
          <a:p>
            <a:pPr>
              <a:defRPr/>
            </a:pPr>
            <a:fld id="{583E4C92-60ED-4E4F-BE82-E89D6CA5A599}" type="datetime1">
              <a:rPr lang="en-US"/>
              <a:pPr>
                <a:defRPr/>
              </a:pPr>
              <a:t>2/4/23</a:t>
            </a:fld>
            <a:endParaRPr lang="en-US"/>
          </a:p>
        </p:txBody>
      </p:sp>
      <p:sp>
        <p:nvSpPr>
          <p:cNvPr id="3"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vl1pPr>
          </a:lstStyle>
          <a:p>
            <a:pPr>
              <a:defRPr/>
            </a:pPr>
            <a:fld id="{630204E2-AAAB-D345-A44C-7D13D223C920}" type="slidenum">
              <a:rPr lang="en-US"/>
              <a:pPr>
                <a:defRPr/>
              </a:pPr>
              <a:t>‹#›</a:t>
            </a:fld>
            <a:endParaRPr lang="en-US"/>
          </a:p>
        </p:txBody>
      </p:sp>
    </p:spTree>
    <p:extLst>
      <p:ext uri="{BB962C8B-B14F-4D97-AF65-F5344CB8AC3E}">
        <p14:creationId xmlns:p14="http://schemas.microsoft.com/office/powerpoint/2010/main" val="6782712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06676C3C-0EB2-F543-ABEA-3DC73365E657}" type="datetime1">
              <a:rPr lang="en-US"/>
              <a:pPr>
                <a:defRPr/>
              </a:pPr>
              <a:t>2/4/23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AA180597-8D97-5D46-9027-C28F79998BD6}" type="slidenum">
              <a:rPr lang="en-US"/>
              <a:pPr>
                <a:defRPr/>
              </a:pPr>
              <a:t>‹#›</a:t>
            </a:fld>
            <a:endParaRPr lang="en-US"/>
          </a:p>
        </p:txBody>
      </p:sp>
    </p:spTree>
    <p:extLst>
      <p:ext uri="{BB962C8B-B14F-4D97-AF65-F5344CB8AC3E}">
        <p14:creationId xmlns:p14="http://schemas.microsoft.com/office/powerpoint/2010/main" val="31765614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BA366E9B-E1E3-8D4E-ACC9-67E4E73E562F}" type="datetime1">
              <a:rPr lang="en-US"/>
              <a:pPr>
                <a:defRPr/>
              </a:pPr>
              <a:t>2/4/23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CF1E3E38-3C9E-5045-8528-AEF7C255770B}" type="slidenum">
              <a:rPr lang="en-US"/>
              <a:pPr>
                <a:defRPr/>
              </a:pPr>
              <a:t>‹#›</a:t>
            </a:fld>
            <a:endParaRPr lang="en-US"/>
          </a:p>
        </p:txBody>
      </p:sp>
    </p:spTree>
    <p:extLst>
      <p:ext uri="{BB962C8B-B14F-4D97-AF65-F5344CB8AC3E}">
        <p14:creationId xmlns:p14="http://schemas.microsoft.com/office/powerpoint/2010/main" val="40520747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9A033416-BF52-B94A-BD45-5D528704C555}" type="datetime1">
              <a:rPr lang="en-US"/>
              <a:pPr>
                <a:defRPr/>
              </a:pPr>
              <a:t>2/4/23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650F834C-2778-7D43-943E-B803AF7B50CA}" type="slidenum">
              <a:rPr lang="en-US"/>
              <a:pPr>
                <a:defRPr/>
              </a:pPr>
              <a:t>‹#›</a:t>
            </a:fld>
            <a:endParaRPr lang="en-US"/>
          </a:p>
        </p:txBody>
      </p:sp>
    </p:spTree>
    <p:extLst>
      <p:ext uri="{BB962C8B-B14F-4D97-AF65-F5344CB8AC3E}">
        <p14:creationId xmlns:p14="http://schemas.microsoft.com/office/powerpoint/2010/main" val="3095748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19028846-855A-8D48-8BDB-9608CE62DFF1}" type="datetime1">
              <a:rPr lang="en-US"/>
              <a:pPr>
                <a:defRPr/>
              </a:pPr>
              <a:t>2/4/23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25BD6FAD-E8D6-7245-9C43-0C04381ADB0A}" type="slidenum">
              <a:rPr lang="en-US"/>
              <a:pPr>
                <a:defRPr/>
              </a:pPr>
              <a:t>‹#›</a:t>
            </a:fld>
            <a:endParaRPr lang="en-US"/>
          </a:p>
        </p:txBody>
      </p:sp>
    </p:spTree>
    <p:extLst>
      <p:ext uri="{BB962C8B-B14F-4D97-AF65-F5344CB8AC3E}">
        <p14:creationId xmlns:p14="http://schemas.microsoft.com/office/powerpoint/2010/main" val="2788457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ea typeface="ＭＳ Ｐゴシック"/>
              </a:defRPr>
            </a:lvl1pPr>
          </a:lstStyle>
          <a:p>
            <a:pPr>
              <a:defRPr/>
            </a:pPr>
            <a:fld id="{332D6F24-FF86-9E44-9D13-289E1D238263}" type="datetimeFigureOut">
              <a:rPr lang="en-US"/>
              <a:pPr>
                <a:defRPr/>
              </a:pPr>
              <a:t>2/4/23</a:t>
            </a:fld>
            <a:endParaRPr lang="en-US"/>
          </a:p>
        </p:txBody>
      </p:sp>
      <p:sp>
        <p:nvSpPr>
          <p:cNvPr id="5" name="Rectangle 5"/>
          <p:cNvSpPr>
            <a:spLocks noGrp="1" noChangeArrowheads="1"/>
          </p:cNvSpPr>
          <p:nvPr>
            <p:ph type="ftr" sz="quarter" idx="11"/>
          </p:nvPr>
        </p:nvSpPr>
        <p:spPr/>
        <p:txBody>
          <a:bodyPr/>
          <a:lstStyle>
            <a:lvl1pPr defTabSz="449263">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ea typeface="ＭＳ Ｐゴシック"/>
              </a:defRPr>
            </a:lvl1pPr>
          </a:lstStyle>
          <a:p>
            <a:pPr>
              <a:defRPr/>
            </a:pPr>
            <a:fld id="{FC35CB51-373C-E647-85D8-7AEC81E2ABB7}" type="slidenum">
              <a:rPr lang="en-US"/>
              <a:pPr>
                <a:defRPr/>
              </a:pPr>
              <a:t>‹#›</a:t>
            </a:fld>
            <a:endParaRPr lang="en-US"/>
          </a:p>
        </p:txBody>
      </p:sp>
    </p:spTree>
    <p:extLst>
      <p:ext uri="{BB962C8B-B14F-4D97-AF65-F5344CB8AC3E}">
        <p14:creationId xmlns:p14="http://schemas.microsoft.com/office/powerpoint/2010/main" val="275189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153A2D7A-5457-1E4C-9B70-4C1D903DB347}" type="datetimeFigureOut">
              <a:rPr lang="en-US"/>
              <a:pPr>
                <a:defRPr/>
              </a:pPr>
              <a:t>2/4/23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F11961F-5987-7442-B2CD-4A7F382DB769}" type="slidenum">
              <a:rPr lang="en-US"/>
              <a:pPr>
                <a:defRPr/>
              </a:pPr>
              <a:t>‹#›</a:t>
            </a:fld>
            <a:endParaRPr lang="en-US"/>
          </a:p>
        </p:txBody>
      </p:sp>
    </p:spTree>
    <p:extLst>
      <p:ext uri="{BB962C8B-B14F-4D97-AF65-F5344CB8AC3E}">
        <p14:creationId xmlns:p14="http://schemas.microsoft.com/office/powerpoint/2010/main" val="26473256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89573BD3-015B-714C-ADC3-E9F54F4D0C90}" type="datetimeFigureOut">
              <a:rPr lang="en-US"/>
              <a:pPr>
                <a:defRPr/>
              </a:pPr>
              <a:t>2/4/23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4DD4B158-E210-B24C-BE79-48759CDBF08D}" type="slidenum">
              <a:rPr lang="en-US"/>
              <a:pPr>
                <a:defRPr/>
              </a:pPr>
              <a:t>‹#›</a:t>
            </a:fld>
            <a:endParaRPr lang="en-US"/>
          </a:p>
        </p:txBody>
      </p:sp>
    </p:spTree>
    <p:extLst>
      <p:ext uri="{BB962C8B-B14F-4D97-AF65-F5344CB8AC3E}">
        <p14:creationId xmlns:p14="http://schemas.microsoft.com/office/powerpoint/2010/main" val="9427635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56424A05-3AB3-5642-B525-AE9B37B0D89B}" type="datetimeFigureOut">
              <a:rPr lang="en-US"/>
              <a:pPr>
                <a:defRPr/>
              </a:pPr>
              <a:t>2/4/23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32D7817-7973-B441-9537-2FD026805FAF}" type="slidenum">
              <a:rPr lang="en-US"/>
              <a:pPr>
                <a:defRPr/>
              </a:pPr>
              <a:t>‹#›</a:t>
            </a:fld>
            <a:endParaRPr lang="en-US"/>
          </a:p>
        </p:txBody>
      </p:sp>
    </p:spTree>
    <p:extLst>
      <p:ext uri="{BB962C8B-B14F-4D97-AF65-F5344CB8AC3E}">
        <p14:creationId xmlns:p14="http://schemas.microsoft.com/office/powerpoint/2010/main" val="1302725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ea typeface="ＭＳ Ｐゴシック"/>
              </a:defRPr>
            </a:lvl1pPr>
          </a:lstStyle>
          <a:p>
            <a:pPr>
              <a:defRPr/>
            </a:pPr>
            <a:fld id="{6AA2BAA1-48BE-6B42-AAE5-713666CFC88F}" type="datetimeFigureOut">
              <a:rPr lang="en-US"/>
              <a:pPr>
                <a:defRPr/>
              </a:pPr>
              <a:t>2/4/23</a:t>
            </a:fld>
            <a:endParaRPr lang="en-US"/>
          </a:p>
        </p:txBody>
      </p:sp>
      <p:sp>
        <p:nvSpPr>
          <p:cNvPr id="8" name="Footer Placeholder 7"/>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ea typeface="ＭＳ Ｐゴシック"/>
              </a:defRPr>
            </a:lvl1pPr>
          </a:lstStyle>
          <a:p>
            <a:pPr>
              <a:defRPr/>
            </a:pPr>
            <a:fld id="{011C5D9E-B653-BC4B-B788-5DFC5C1ED783}" type="slidenum">
              <a:rPr lang="en-US"/>
              <a:pPr>
                <a:defRPr/>
              </a:pPr>
              <a:t>‹#›</a:t>
            </a:fld>
            <a:endParaRPr lang="en-US"/>
          </a:p>
        </p:txBody>
      </p:sp>
    </p:spTree>
    <p:extLst>
      <p:ext uri="{BB962C8B-B14F-4D97-AF65-F5344CB8AC3E}">
        <p14:creationId xmlns:p14="http://schemas.microsoft.com/office/powerpoint/2010/main" val="11319722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ea typeface="ＭＳ Ｐゴシック"/>
              </a:defRPr>
            </a:lvl1pPr>
          </a:lstStyle>
          <a:p>
            <a:pPr>
              <a:defRPr/>
            </a:pPr>
            <a:fld id="{2DAB8F8D-1C07-664E-8094-383465A142E3}" type="datetimeFigureOut">
              <a:rPr lang="en-US"/>
              <a:pPr>
                <a:defRPr/>
              </a:pPr>
              <a:t>2/4/23</a:t>
            </a:fld>
            <a:endParaRPr lang="en-US"/>
          </a:p>
        </p:txBody>
      </p:sp>
      <p:sp>
        <p:nvSpPr>
          <p:cNvPr id="4" name="Footer Placeholder 3"/>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ea typeface="ＭＳ Ｐゴシック"/>
              </a:defRPr>
            </a:lvl1pPr>
          </a:lstStyle>
          <a:p>
            <a:pPr>
              <a:defRPr/>
            </a:pPr>
            <a:fld id="{F7FE3C48-00F1-7748-9B91-C998F9BC4400}" type="slidenum">
              <a:rPr lang="en-US"/>
              <a:pPr>
                <a:defRPr/>
              </a:pPr>
              <a:t>‹#›</a:t>
            </a:fld>
            <a:endParaRPr lang="en-US"/>
          </a:p>
        </p:txBody>
      </p:sp>
    </p:spTree>
    <p:extLst>
      <p:ext uri="{BB962C8B-B14F-4D97-AF65-F5344CB8AC3E}">
        <p14:creationId xmlns:p14="http://schemas.microsoft.com/office/powerpoint/2010/main" val="17709929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ea typeface="ＭＳ Ｐゴシック"/>
              </a:defRPr>
            </a:lvl1pPr>
          </a:lstStyle>
          <a:p>
            <a:pPr>
              <a:defRPr/>
            </a:pPr>
            <a:fld id="{613BF142-A47C-4842-B857-C6130FF1AA97}" type="datetimeFigureOut">
              <a:rPr lang="en-US"/>
              <a:pPr>
                <a:defRPr/>
              </a:pPr>
              <a:t>2/4/23</a:t>
            </a:fld>
            <a:endParaRPr lang="en-US"/>
          </a:p>
        </p:txBody>
      </p:sp>
      <p:sp>
        <p:nvSpPr>
          <p:cNvPr id="3" name="Footer Placeholder 2"/>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ea typeface="ＭＳ Ｐゴシック"/>
              </a:defRPr>
            </a:lvl1pPr>
          </a:lstStyle>
          <a:p>
            <a:pPr>
              <a:defRPr/>
            </a:pPr>
            <a:fld id="{049448DC-8454-A346-B6B1-929524D59EC7}" type="slidenum">
              <a:rPr lang="en-US"/>
              <a:pPr>
                <a:defRPr/>
              </a:pPr>
              <a:t>‹#›</a:t>
            </a:fld>
            <a:endParaRPr lang="en-US"/>
          </a:p>
        </p:txBody>
      </p:sp>
    </p:spTree>
    <p:extLst>
      <p:ext uri="{BB962C8B-B14F-4D97-AF65-F5344CB8AC3E}">
        <p14:creationId xmlns:p14="http://schemas.microsoft.com/office/powerpoint/2010/main" val="3896608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08FC2AA4-A2E4-474C-B4B4-05EC8D3A2759}" type="datetimeFigureOut">
              <a:rPr lang="en-US"/>
              <a:pPr>
                <a:defRPr/>
              </a:pPr>
              <a:t>2/4/23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C31C6DC1-3768-5046-85D6-9C634804879F}" type="slidenum">
              <a:rPr lang="en-US"/>
              <a:pPr>
                <a:defRPr/>
              </a:pPr>
              <a:t>‹#›</a:t>
            </a:fld>
            <a:endParaRPr lang="en-US"/>
          </a:p>
        </p:txBody>
      </p:sp>
    </p:spTree>
    <p:extLst>
      <p:ext uri="{BB962C8B-B14F-4D97-AF65-F5344CB8AC3E}">
        <p14:creationId xmlns:p14="http://schemas.microsoft.com/office/powerpoint/2010/main" val="3848484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14A36807-C93E-A049-8588-0453D398753E}" type="datetimeFigureOut">
              <a:rPr lang="en-US"/>
              <a:pPr>
                <a:defRPr/>
              </a:pPr>
              <a:t>2/4/23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887F748-F09D-1644-BAC7-3C9B2A0453D2}" type="slidenum">
              <a:rPr lang="en-US"/>
              <a:pPr>
                <a:defRPr/>
              </a:pPr>
              <a:t>‹#›</a:t>
            </a:fld>
            <a:endParaRPr lang="en-US"/>
          </a:p>
        </p:txBody>
      </p:sp>
    </p:spTree>
    <p:extLst>
      <p:ext uri="{BB962C8B-B14F-4D97-AF65-F5344CB8AC3E}">
        <p14:creationId xmlns:p14="http://schemas.microsoft.com/office/powerpoint/2010/main" val="4141041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66A7BCB9-4C8A-574D-91DE-382818C0AFD2}" type="datetimeFigureOut">
              <a:rPr lang="en-US"/>
              <a:pPr>
                <a:defRPr/>
              </a:pPr>
              <a:t>2/4/23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2F27D021-75BA-E34F-AD11-DF4A0A75335C}" type="slidenum">
              <a:rPr lang="en-US"/>
              <a:pPr>
                <a:defRPr/>
              </a:pPr>
              <a:t>‹#›</a:t>
            </a:fld>
            <a:endParaRPr lang="en-US"/>
          </a:p>
        </p:txBody>
      </p:sp>
    </p:spTree>
    <p:extLst>
      <p:ext uri="{BB962C8B-B14F-4D97-AF65-F5344CB8AC3E}">
        <p14:creationId xmlns:p14="http://schemas.microsoft.com/office/powerpoint/2010/main" val="27514123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BAED0FB5-2F0D-A145-956D-7849E2AD26B4}" type="datetimeFigureOut">
              <a:rPr lang="en-US"/>
              <a:pPr>
                <a:defRPr/>
              </a:pPr>
              <a:t>2/4/23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DA230219-9A4A-1B4A-991A-360F38E9E41C}" type="slidenum">
              <a:rPr lang="en-US"/>
              <a:pPr>
                <a:defRPr/>
              </a:pPr>
              <a:t>‹#›</a:t>
            </a:fld>
            <a:endParaRPr lang="en-US"/>
          </a:p>
        </p:txBody>
      </p:sp>
    </p:spTree>
    <p:extLst>
      <p:ext uri="{BB962C8B-B14F-4D97-AF65-F5344CB8AC3E}">
        <p14:creationId xmlns:p14="http://schemas.microsoft.com/office/powerpoint/2010/main" val="32416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73321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0236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62734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600738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33384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38098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18209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74783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8738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5981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74815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65121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0476452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255599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343021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960635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309254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082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351896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28220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71786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360330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912278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00211073"/>
      </p:ext>
    </p:extLst>
  </p:cSld>
  <p:clrMapOvr>
    <a:masterClrMapping/>
  </p:clrMapOvr>
  <p:transition>
    <p:wheel spokes="0"/>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143910"/>
      </p:ext>
    </p:extLst>
  </p:cSld>
  <p:clrMapOvr>
    <a:masterClrMapping/>
  </p:clrMapOvr>
  <p:transition>
    <p:wheel spokes="0"/>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3575654"/>
      </p:ext>
    </p:extLst>
  </p:cSld>
  <p:clrMapOvr>
    <a:masterClrMapping/>
  </p:clrMapOvr>
  <p:transition>
    <p:wheel spokes="0"/>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686723"/>
      </p:ext>
    </p:extLst>
  </p:cSld>
  <p:clrMapOvr>
    <a:masterClrMapping/>
  </p:clrMapOvr>
  <p:transition>
    <p:wheel spokes="0"/>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192041"/>
      </p:ext>
    </p:extLst>
  </p:cSld>
  <p:clrMapOvr>
    <a:masterClrMapping/>
  </p:clrMapOvr>
  <p:transition>
    <p:wheel spokes="0"/>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2267145"/>
      </p:ext>
    </p:extLst>
  </p:cSld>
  <p:clrMapOvr>
    <a:masterClrMapping/>
  </p:clrMapOvr>
  <p:transition>
    <p:wheel spokes="0"/>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491859"/>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014605"/>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474429"/>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827576"/>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578842"/>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1943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22611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160226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51563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027597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2437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0480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866458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692748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13496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804004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89877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2509604558"/>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53CD5960-DE58-9549-9D1E-9977B1E46550}"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523277132"/>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8E2AC4BD-ACA5-1742-B980-96D34637DAFF}"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2518514493"/>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E1435CDD-509D-714C-A80F-7530A5D2713B}"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4215652667"/>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9AA48C59-6889-A94B-A32E-C1872191FB51}"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2991904792"/>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2F7579BF-60A4-7F4A-8582-C0CFBFEE3485}"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124694534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C4FF0426-95B7-0C4E-BD70-7BCDA2379B19}"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2414899898"/>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6E38683F-DEE4-5844-8D80-5DD23667B768}"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345324515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B0E2CB0F-D506-4849-8809-7B22F00A106F}"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1523107630"/>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22AB7C18-1181-5A4C-A52A-C747D58A3FED}"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2746048238"/>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F8DE9536-7A89-1245-8034-B4013A423F98}"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3294405052"/>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0B79D637-9252-0645-9228-66DAD93D573D}"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3670905186"/>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hangingPunct="0">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hangingPunct="0">
              <a:defRPr/>
            </a:pPr>
            <a:fld id="{5ACB891B-C895-1549-93E8-4C2F5329292B}" type="slidenum">
              <a:rPr lang="en-US" sz="1800">
                <a:solidFill>
                  <a:srgbClr val="000000"/>
                </a:solidFill>
              </a:rPr>
              <a:pPr defTabSz="914400" eaLnBrk="0" hangingPunct="0">
                <a:defRPr/>
              </a:pPr>
              <a:t>‹#›</a:t>
            </a:fld>
            <a:endParaRPr lang="en-US" sz="1800">
              <a:solidFill>
                <a:srgbClr val="000000"/>
              </a:solidFill>
            </a:endParaRPr>
          </a:p>
        </p:txBody>
      </p:sp>
    </p:spTree>
    <p:extLst>
      <p:ext uri="{BB962C8B-B14F-4D97-AF65-F5344CB8AC3E}">
        <p14:creationId xmlns:p14="http://schemas.microsoft.com/office/powerpoint/2010/main" val="2932220686"/>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15676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A9E0A043-B4F7-F64C-849D-46F73A94CF57}"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27055154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141F8E9D-BB58-AC44-9CE3-23BBBA1FE86D}"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7122720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68C49F24-A33B-1047-A9AA-1D1DC211E502}"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28961022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D63524A9-0BBE-5842-92D4-6FCB4C809C78}"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5184023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37CDA97E-2937-D14F-AB53-CEC28EF89D06}"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38666319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D17A7381-4952-B84A-BFE6-D9F329E33D0C}"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36823494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F38424AE-FBFC-8F42-A8FB-2F7615D33653}"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35821390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05E32143-A039-6645-B7EC-79BB5C3B5896}"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18433180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E00C8404-4098-A949-8AAA-BD01FDD477E9}"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28938360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62AC6E8F-33C2-1942-ABD5-7A0DDBAC112F}"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230638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AB0DB011-BE8E-9E45-8B3B-365095273619}"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40740441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E0387C0F-7843-C647-91B0-A48F65BEEBCC}"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1477855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D593E023-55B1-8C4A-AF5F-3D1F87F7A846}"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9419362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hangingPunct="0">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hangingPunct="0">
              <a:defRPr/>
            </a:pPr>
            <a:fld id="{AE86E345-BC1C-5F4E-BEEF-4986331C3D39}" type="slidenum">
              <a:rPr lang="en-US" altLang="zh-TW" sz="1800">
                <a:solidFill>
                  <a:srgbClr val="FFFFCC"/>
                </a:solidFill>
              </a:rPr>
              <a:pPr defTabSz="914400" eaLnBrk="0" hangingPunct="0">
                <a:defRPr/>
              </a:pPr>
              <a:t>‹#›</a:t>
            </a:fld>
            <a:endParaRPr lang="en-US" altLang="zh-TW" sz="1800">
              <a:solidFill>
                <a:srgbClr val="FFFFCC"/>
              </a:solidFill>
            </a:endParaRPr>
          </a:p>
        </p:txBody>
      </p:sp>
    </p:spTree>
    <p:extLst>
      <p:ext uri="{BB962C8B-B14F-4D97-AF65-F5344CB8AC3E}">
        <p14:creationId xmlns:p14="http://schemas.microsoft.com/office/powerpoint/2010/main" val="25264195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26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765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1643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8264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2790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29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38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518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2783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5392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8520398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836859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900087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197577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4391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96127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12092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791671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394183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801275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160609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C43539E-ECFE-5945-B4B2-776E948B4511}" type="slidenum">
              <a:rPr lang="en-GB"/>
              <a:pPr>
                <a:defRPr/>
              </a:pPr>
              <a:t>‹#›</a:t>
            </a:fld>
            <a:endParaRPr lang="en-GB"/>
          </a:p>
        </p:txBody>
      </p:sp>
    </p:spTree>
    <p:extLst>
      <p:ext uri="{BB962C8B-B14F-4D97-AF65-F5344CB8AC3E}">
        <p14:creationId xmlns:p14="http://schemas.microsoft.com/office/powerpoint/2010/main" val="24959704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BBCCD3-9472-5642-9FEB-C8330D9B2FF9}" type="slidenum">
              <a:rPr lang="en-GB"/>
              <a:pPr>
                <a:defRPr/>
              </a:pPr>
              <a:t>‹#›</a:t>
            </a:fld>
            <a:endParaRPr lang="en-GB"/>
          </a:p>
        </p:txBody>
      </p:sp>
    </p:spTree>
    <p:extLst>
      <p:ext uri="{BB962C8B-B14F-4D97-AF65-F5344CB8AC3E}">
        <p14:creationId xmlns:p14="http://schemas.microsoft.com/office/powerpoint/2010/main" val="42816637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68CDAB7-E868-F645-844D-FB678DCE11E9}" type="slidenum">
              <a:rPr lang="en-GB"/>
              <a:pPr>
                <a:defRPr/>
              </a:pPr>
              <a:t>‹#›</a:t>
            </a:fld>
            <a:endParaRPr lang="en-GB"/>
          </a:p>
        </p:txBody>
      </p:sp>
    </p:spTree>
    <p:extLst>
      <p:ext uri="{BB962C8B-B14F-4D97-AF65-F5344CB8AC3E}">
        <p14:creationId xmlns:p14="http://schemas.microsoft.com/office/powerpoint/2010/main" val="26219854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DEA6960-6B64-9046-A8D4-DFA6B622494D}" type="slidenum">
              <a:rPr lang="en-GB"/>
              <a:pPr>
                <a:defRPr/>
              </a:pPr>
              <a:t>‹#›</a:t>
            </a:fld>
            <a:endParaRPr lang="en-GB"/>
          </a:p>
        </p:txBody>
      </p:sp>
    </p:spTree>
    <p:extLst>
      <p:ext uri="{BB962C8B-B14F-4D97-AF65-F5344CB8AC3E}">
        <p14:creationId xmlns:p14="http://schemas.microsoft.com/office/powerpoint/2010/main" val="1403779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76B8BE9C-525B-B64E-BCBC-2E900FF4BD11}" type="slidenum">
              <a:rPr lang="en-GB"/>
              <a:pPr>
                <a:defRPr/>
              </a:pPr>
              <a:t>‹#›</a:t>
            </a:fld>
            <a:endParaRPr lang="en-GB"/>
          </a:p>
        </p:txBody>
      </p:sp>
    </p:spTree>
    <p:extLst>
      <p:ext uri="{BB962C8B-B14F-4D97-AF65-F5344CB8AC3E}">
        <p14:creationId xmlns:p14="http://schemas.microsoft.com/office/powerpoint/2010/main" val="29137148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EB9EE47A-5731-F144-8E5D-1681D250F584}" type="slidenum">
              <a:rPr lang="en-GB"/>
              <a:pPr>
                <a:defRPr/>
              </a:pPr>
              <a:t>‹#›</a:t>
            </a:fld>
            <a:endParaRPr lang="en-GB"/>
          </a:p>
        </p:txBody>
      </p:sp>
    </p:spTree>
    <p:extLst>
      <p:ext uri="{BB962C8B-B14F-4D97-AF65-F5344CB8AC3E}">
        <p14:creationId xmlns:p14="http://schemas.microsoft.com/office/powerpoint/2010/main" val="28790940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EDEFC3CA-F8E8-3D43-8290-B73BD92D1781}" type="slidenum">
              <a:rPr lang="en-GB"/>
              <a:pPr>
                <a:defRPr/>
              </a:pPr>
              <a:t>‹#›</a:t>
            </a:fld>
            <a:endParaRPr lang="en-GB"/>
          </a:p>
        </p:txBody>
      </p:sp>
    </p:spTree>
    <p:extLst>
      <p:ext uri="{BB962C8B-B14F-4D97-AF65-F5344CB8AC3E}">
        <p14:creationId xmlns:p14="http://schemas.microsoft.com/office/powerpoint/2010/main" val="20262031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09974F0-8D4D-864A-B79D-A9B6D79661C2}" type="slidenum">
              <a:rPr lang="en-GB"/>
              <a:pPr>
                <a:defRPr/>
              </a:pPr>
              <a:t>‹#›</a:t>
            </a:fld>
            <a:endParaRPr lang="en-GB"/>
          </a:p>
        </p:txBody>
      </p:sp>
    </p:spTree>
    <p:extLst>
      <p:ext uri="{BB962C8B-B14F-4D97-AF65-F5344CB8AC3E}">
        <p14:creationId xmlns:p14="http://schemas.microsoft.com/office/powerpoint/2010/main" val="41351863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CB4F836-725A-8C4F-BF90-66664E2C36A2}" type="slidenum">
              <a:rPr lang="en-GB"/>
              <a:pPr>
                <a:defRPr/>
              </a:pPr>
              <a:t>‹#›</a:t>
            </a:fld>
            <a:endParaRPr lang="en-GB"/>
          </a:p>
        </p:txBody>
      </p:sp>
    </p:spTree>
    <p:extLst>
      <p:ext uri="{BB962C8B-B14F-4D97-AF65-F5344CB8AC3E}">
        <p14:creationId xmlns:p14="http://schemas.microsoft.com/office/powerpoint/2010/main" val="26915084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05BD2D-E20E-A544-AFAF-1DBE132D445C}" type="slidenum">
              <a:rPr lang="en-GB"/>
              <a:pPr>
                <a:defRPr/>
              </a:pPr>
              <a:t>‹#›</a:t>
            </a:fld>
            <a:endParaRPr lang="en-GB"/>
          </a:p>
        </p:txBody>
      </p:sp>
    </p:spTree>
    <p:extLst>
      <p:ext uri="{BB962C8B-B14F-4D97-AF65-F5344CB8AC3E}">
        <p14:creationId xmlns:p14="http://schemas.microsoft.com/office/powerpoint/2010/main" val="184029667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B343A2E-96F1-024E-870C-FD20C98294B9}" type="slidenum">
              <a:rPr lang="en-GB"/>
              <a:pPr>
                <a:defRPr/>
              </a:pPr>
              <a:t>‹#›</a:t>
            </a:fld>
            <a:endParaRPr lang="en-GB"/>
          </a:p>
        </p:txBody>
      </p:sp>
    </p:spTree>
    <p:extLst>
      <p:ext uri="{BB962C8B-B14F-4D97-AF65-F5344CB8AC3E}">
        <p14:creationId xmlns:p14="http://schemas.microsoft.com/office/powerpoint/2010/main" val="2128766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3385205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588475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427414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44953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1859317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172252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2256126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1124648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3445001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287100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2852924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918083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101235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197721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748158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516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63129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90696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5028848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632277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3610363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363872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29311595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237661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1057799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24147432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2057601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420898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200982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871656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2299738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990113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3952817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37043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309707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345294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000469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614555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937400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30418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9915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703516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895657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121972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5.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7.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6" Type="http://schemas.openxmlformats.org/officeDocument/2006/relationships/image" Target="../media/image10.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9.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0.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22.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theme" Target="../theme/theme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3.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22" r:id="rId1"/>
    <p:sldLayoutId id="2147500723" r:id="rId2"/>
    <p:sldLayoutId id="2147500724" r:id="rId3"/>
    <p:sldLayoutId id="2147500725" r:id="rId4"/>
    <p:sldLayoutId id="2147500726" r:id="rId5"/>
    <p:sldLayoutId id="2147500727" r:id="rId6"/>
    <p:sldLayoutId id="2147500728" r:id="rId7"/>
    <p:sldLayoutId id="2147500729" r:id="rId8"/>
    <p:sldLayoutId id="2147500730" r:id="rId9"/>
    <p:sldLayoutId id="2147500731" r:id="rId10"/>
    <p:sldLayoutId id="21475007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66" r:id="rId1"/>
    <p:sldLayoutId id="2147500767" r:id="rId2"/>
    <p:sldLayoutId id="2147500768" r:id="rId3"/>
    <p:sldLayoutId id="2147500769" r:id="rId4"/>
    <p:sldLayoutId id="2147500770" r:id="rId5"/>
    <p:sldLayoutId id="2147500771" r:id="rId6"/>
    <p:sldLayoutId id="2147500772" r:id="rId7"/>
    <p:sldLayoutId id="2147500773" r:id="rId8"/>
    <p:sldLayoutId id="2147500774" r:id="rId9"/>
    <p:sldLayoutId id="2147500775" r:id="rId10"/>
    <p:sldLayoutId id="2147500776" r:id="rId11"/>
    <p:sldLayoutId id="214750077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3"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96D4467B-B8A6-E544-A8C2-4291A743EC9F}" type="slidenum">
              <a:rPr lang="en-GB"/>
              <a:pPr>
                <a:defRPr/>
              </a:pPr>
              <a:t>‹#›</a:t>
            </a:fld>
            <a:endParaRPr lang="en-GB"/>
          </a:p>
        </p:txBody>
      </p:sp>
    </p:spTree>
    <p:extLst>
      <p:ext uri="{BB962C8B-B14F-4D97-AF65-F5344CB8AC3E}">
        <p14:creationId xmlns:p14="http://schemas.microsoft.com/office/powerpoint/2010/main" val="969474639"/>
      </p:ext>
    </p:extLst>
  </p:cSld>
  <p:clrMap bg1="lt1" tx1="dk1" bg2="lt2" tx2="dk2" accent1="accent1" accent2="accent2" accent3="accent3" accent4="accent4" accent5="accent5" accent6="accent6" hlink="hlink" folHlink="folHlink"/>
  <p:sldLayoutIdLst>
    <p:sldLayoutId id="214750104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8322"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defTabSz="914400" eaLnBrk="1" hangingPunct="1">
              <a:spcBef>
                <a:spcPct val="50000"/>
              </a:spcBef>
              <a:defRPr sz="1200" b="1">
                <a:solidFill>
                  <a:srgbClr val="000000"/>
                </a:solidFill>
                <a:latin typeface="Arial" charset="0"/>
              </a:defRPr>
            </a:lvl1pPr>
          </a:lstStyle>
          <a:p>
            <a:pPr>
              <a:defRPr/>
            </a:pPr>
            <a:fld id="{38AE1C05-240D-CE44-83E7-DDABCE682A1A}" type="datetime1">
              <a:rPr lang="en-US"/>
              <a:pPr>
                <a:defRPr/>
              </a:pPr>
              <a:t>2/4/23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defTabSz="914400" eaLnBrk="1" hangingPunct="1">
              <a:spcBef>
                <a:spcPct val="50000"/>
              </a:spcBef>
              <a:defRPr sz="1200" b="1">
                <a:solidFill>
                  <a:srgbClr val="000000"/>
                </a:solidFill>
                <a:latin typeface="Arial" pitchFamily="-111" charset="0"/>
                <a:ea typeface="+mn-ea"/>
                <a:cs typeface="+mn-cs"/>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defTabSz="914400" eaLnBrk="1" hangingPunct="1">
              <a:spcBef>
                <a:spcPct val="50000"/>
              </a:spcBef>
              <a:defRPr sz="1200" b="1">
                <a:solidFill>
                  <a:srgbClr val="000000"/>
                </a:solidFill>
                <a:latin typeface="Arial" charset="0"/>
              </a:defRPr>
            </a:lvl1pPr>
          </a:lstStyle>
          <a:p>
            <a:pPr>
              <a:defRPr/>
            </a:pPr>
            <a:fld id="{51D43792-A000-C142-BA75-E274C1D4822F}" type="slidenum">
              <a:rPr lang="en-US"/>
              <a:pPr>
                <a:defRPr/>
              </a:pPr>
              <a:t>‹#›</a:t>
            </a:fld>
            <a:endParaRPr lang="en-US"/>
          </a:p>
        </p:txBody>
      </p:sp>
      <p:sp>
        <p:nvSpPr>
          <p:cNvPr id="568326"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5544"/>
      </p:ext>
    </p:extLst>
  </p:cSld>
  <p:clrMap bg1="lt1" tx1="dk1" bg2="lt2" tx2="dk2" accent1="accent1" accent2="accent2" accent3="accent3" accent4="accent4" accent5="accent5" accent6="accent6" hlink="hlink" folHlink="folHlink"/>
  <p:sldLayoutIdLst>
    <p:sldLayoutId id="2147501057" r:id="rId1"/>
    <p:sldLayoutId id="2147501058" r:id="rId2"/>
    <p:sldLayoutId id="2147501059" r:id="rId3"/>
    <p:sldLayoutId id="2147501060" r:id="rId4"/>
    <p:sldLayoutId id="2147501061" r:id="rId5"/>
    <p:sldLayoutId id="2147501062" r:id="rId6"/>
    <p:sldLayoutId id="2147501063" r:id="rId7"/>
    <p:sldLayoutId id="2147501064" r:id="rId8"/>
    <p:sldLayoutId id="2147501065" r:id="rId9"/>
    <p:sldLayoutId id="2147501066" r:id="rId10"/>
    <p:sldLayoutId id="214750106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ahoma"/>
                <a:cs typeface="ＭＳ Ｐゴシック"/>
              </a:defRPr>
            </a:lvl1pPr>
          </a:lstStyle>
          <a:p>
            <a:pPr>
              <a:defRPr/>
            </a:pPr>
            <a:fld id="{CC539648-AB91-3440-8F16-A95E4083D57B}" type="datetimeFigureOut">
              <a:rPr lang="en-US"/>
              <a:pPr>
                <a:defRPr/>
              </a:pPr>
              <a:t>2/4/23</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ahoma"/>
                <a:cs typeface="ＭＳ Ｐゴシック"/>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ahoma"/>
                <a:cs typeface="ＭＳ Ｐゴシック"/>
              </a:defRPr>
            </a:lvl1pPr>
          </a:lstStyle>
          <a:p>
            <a:pPr>
              <a:defRPr/>
            </a:pPr>
            <a:fld id="{67247573-4A95-D74B-A24E-3E139BF04F00}" type="slidenum">
              <a:rPr lang="en-US"/>
              <a:pPr>
                <a:defRPr/>
              </a:pPr>
              <a:t>‹#›</a:t>
            </a:fld>
            <a:endParaRPr lang="en-US"/>
          </a:p>
        </p:txBody>
      </p:sp>
    </p:spTree>
    <p:extLst>
      <p:ext uri="{BB962C8B-B14F-4D97-AF65-F5344CB8AC3E}">
        <p14:creationId xmlns:p14="http://schemas.microsoft.com/office/powerpoint/2010/main" val="530433811"/>
      </p:ext>
    </p:extLst>
  </p:cSld>
  <p:clrMap bg1="lt1" tx1="dk1" bg2="lt2" tx2="dk2" accent1="accent1" accent2="accent2" accent3="accent3" accent4="accent4" accent5="accent5" accent6="accent6" hlink="hlink" folHlink="folHlink"/>
  <p:sldLayoutIdLst>
    <p:sldLayoutId id="2147501081" r:id="rId1"/>
    <p:sldLayoutId id="2147501082" r:id="rId2"/>
    <p:sldLayoutId id="2147501083" r:id="rId3"/>
    <p:sldLayoutId id="2147501084" r:id="rId4"/>
    <p:sldLayoutId id="2147501085" r:id="rId5"/>
    <p:sldLayoutId id="2147501086" r:id="rId6"/>
    <p:sldLayoutId id="2147501087" r:id="rId7"/>
    <p:sldLayoutId id="2147501088" r:id="rId8"/>
    <p:sldLayoutId id="2147501089" r:id="rId9"/>
    <p:sldLayoutId id="2147501090" r:id="rId10"/>
    <p:sldLayoutId id="214750109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90985B3-045F-934B-90B7-7C9BAF18C1D5}" type="slidenum">
              <a:rPr lang="en-US" smtClean="0">
                <a:solidFill>
                  <a:srgbClr val="FFFFFF"/>
                </a:solidFill>
              </a:rPr>
              <a:pPr defTabSz="914400"/>
              <a:t>‹#›</a:t>
            </a:fld>
            <a:endParaRPr lang="en-US">
              <a:solidFill>
                <a:srgbClr val="FFFFFF"/>
              </a:solidFill>
            </a:endParaRPr>
          </a:p>
        </p:txBody>
      </p:sp>
    </p:spTree>
    <p:extLst>
      <p:ext uri="{BB962C8B-B14F-4D97-AF65-F5344CB8AC3E}">
        <p14:creationId xmlns:p14="http://schemas.microsoft.com/office/powerpoint/2010/main" val="4194808034"/>
      </p:ext>
    </p:extLst>
  </p:cSld>
  <p:clrMap bg1="dk2" tx1="lt1" bg2="dk1" tx2="lt2" accent1="accent1" accent2="accent2" accent3="accent3" accent4="accent4" accent5="accent5" accent6="accent6" hlink="hlink" folHlink="folHlink"/>
  <p:sldLayoutIdLst>
    <p:sldLayoutId id="2147501093" r:id="rId1"/>
    <p:sldLayoutId id="2147501094" r:id="rId2"/>
    <p:sldLayoutId id="2147501095" r:id="rId3"/>
    <p:sldLayoutId id="2147501096" r:id="rId4"/>
    <p:sldLayoutId id="2147501097" r:id="rId5"/>
    <p:sldLayoutId id="2147501098" r:id="rId6"/>
    <p:sldLayoutId id="2147501099" r:id="rId7"/>
    <p:sldLayoutId id="2147501100" r:id="rId8"/>
    <p:sldLayoutId id="2147501101" r:id="rId9"/>
    <p:sldLayoutId id="2147501102" r:id="rId10"/>
    <p:sldLayoutId id="2147501103" r:id="rId11"/>
    <p:sldLayoutId id="21475011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hangingPunct="0"/>
            <a:fld id="{5C2F5268-F079-4549-B7BC-B8D4242C6860}" type="slidenum">
              <a:rPr lang="en-US" smtClean="0">
                <a:solidFill>
                  <a:srgbClr val="000000"/>
                </a:solidFill>
                <a:ea typeface="ヒラギノ角ゴ Pro W3" charset="0"/>
                <a:cs typeface="ヒラギノ角ゴ Pro W3" charset="0"/>
              </a:rPr>
              <a:pPr defTabSz="914400"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53794078"/>
      </p:ext>
    </p:extLst>
  </p:cSld>
  <p:clrMap bg1="lt1" tx1="dk1" bg2="lt2" tx2="dk2" accent1="accent1" accent2="accent2" accent3="accent3" accent4="accent4" accent5="accent5" accent6="accent6" hlink="hlink" folHlink="folHlink"/>
  <p:sldLayoutIdLst>
    <p:sldLayoutId id="2147501108" r:id="rId1"/>
    <p:sldLayoutId id="2147501109" r:id="rId2"/>
    <p:sldLayoutId id="2147501110" r:id="rId3"/>
    <p:sldLayoutId id="2147501111" r:id="rId4"/>
    <p:sldLayoutId id="2147501112" r:id="rId5"/>
    <p:sldLayoutId id="2147501113" r:id="rId6"/>
    <p:sldLayoutId id="2147501114" r:id="rId7"/>
    <p:sldLayoutId id="2147501115" r:id="rId8"/>
    <p:sldLayoutId id="2147501116" r:id="rId9"/>
    <p:sldLayoutId id="2147501117" r:id="rId10"/>
    <p:sldLayoutId id="21475011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hangingPunct="0"/>
                <a:endParaRPr lang="en-US">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981075092"/>
      </p:ext>
    </p:extLst>
  </p:cSld>
  <p:clrMap bg1="dk2" tx1="lt1" bg2="dk1" tx2="lt2" accent1="accent1" accent2="accent2" accent3="accent3" accent4="accent4" accent5="accent5" accent6="accent6" hlink="hlink" folHlink="folHlink"/>
  <p:sldLayoutIdLst>
    <p:sldLayoutId id="2147501132" r:id="rId1"/>
    <p:sldLayoutId id="2147501133" r:id="rId2"/>
    <p:sldLayoutId id="2147501134" r:id="rId3"/>
    <p:sldLayoutId id="2147501135" r:id="rId4"/>
    <p:sldLayoutId id="2147501136" r:id="rId5"/>
    <p:sldLayoutId id="2147501137" r:id="rId6"/>
    <p:sldLayoutId id="2147501138" r:id="rId7"/>
    <p:sldLayoutId id="2147501139" r:id="rId8"/>
    <p:sldLayoutId id="2147501140" r:id="rId9"/>
    <p:sldLayoutId id="2147501141" r:id="rId10"/>
    <p:sldLayoutId id="214750114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zh-CN" alt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a:defRPr/>
            </a:pPr>
            <a:fld id="{0A24B72E-656F-484A-938B-D8EA60420A88}"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4161464526"/>
      </p:ext>
    </p:extLst>
  </p:cSld>
  <p:clrMap bg1="dk2" tx1="lt1" bg2="dk1" tx2="lt2" accent1="accent1" accent2="accent2" accent3="accent3" accent4="accent4" accent5="accent5" accent6="accent6" hlink="hlink" folHlink="folHlink"/>
  <p:sldLayoutIdLst>
    <p:sldLayoutId id="2147501144" r:id="rId1"/>
    <p:sldLayoutId id="2147501145" r:id="rId2"/>
    <p:sldLayoutId id="2147501146" r:id="rId3"/>
    <p:sldLayoutId id="2147501147" r:id="rId4"/>
    <p:sldLayoutId id="2147501148" r:id="rId5"/>
    <p:sldLayoutId id="2147501149" r:id="rId6"/>
    <p:sldLayoutId id="2147501150" r:id="rId7"/>
    <p:sldLayoutId id="2147501151" r:id="rId8"/>
    <p:sldLayoutId id="2147501152" r:id="rId9"/>
    <p:sldLayoutId id="2147501153" r:id="rId10"/>
    <p:sldLayoutId id="2147501154" r:id="rId11"/>
    <p:sldLayoutId id="214750115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a:defRPr/>
            </a:pPr>
            <a:fld id="{8802622E-5196-B145-A1D0-8977213D9A24}" type="slidenum">
              <a:rPr lang="en-US"/>
              <a:pPr defTabSz="914400">
                <a:defRPr/>
              </a:pPr>
              <a:t>‹#›</a:t>
            </a:fld>
            <a:endParaRPr lang="en-US"/>
          </a:p>
        </p:txBody>
      </p:sp>
    </p:spTree>
    <p:extLst>
      <p:ext uri="{BB962C8B-B14F-4D97-AF65-F5344CB8AC3E}">
        <p14:creationId xmlns:p14="http://schemas.microsoft.com/office/powerpoint/2010/main" val="3937770277"/>
      </p:ext>
    </p:extLst>
  </p:cSld>
  <p:clrMap bg1="lt1" tx1="dk1" bg2="lt2" tx2="dk2" accent1="accent1" accent2="accent2" accent3="accent3" accent4="accent4" accent5="accent5" accent6="accent6" hlink="hlink" folHlink="folHlink"/>
  <p:sldLayoutIdLst>
    <p:sldLayoutId id="21475011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392846"/>
      </p:ext>
    </p:extLst>
  </p:cSld>
  <p:clrMap bg1="lt1" tx1="dk1" bg2="lt2" tx2="dk2" accent1="accent1" accent2="accent2" accent3="accent3" accent4="accent4" accent5="accent5" accent6="accent6" hlink="hlink" folHlink="folHlink"/>
  <p:sldLayoutIdLst>
    <p:sldLayoutId id="2147501159" r:id="rId1"/>
    <p:sldLayoutId id="2147501160" r:id="rId2"/>
    <p:sldLayoutId id="2147501161" r:id="rId3"/>
    <p:sldLayoutId id="2147501162" r:id="rId4"/>
    <p:sldLayoutId id="2147501163" r:id="rId5"/>
    <p:sldLayoutId id="2147501164" r:id="rId6"/>
    <p:sldLayoutId id="2147501165" r:id="rId7"/>
    <p:sldLayoutId id="2147501166" r:id="rId8"/>
    <p:sldLayoutId id="2147501167" r:id="rId9"/>
    <p:sldLayoutId id="2147501168" r:id="rId10"/>
    <p:sldLayoutId id="2147501169" r:id="rId11"/>
    <p:sldLayoutId id="214750117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a:defRPr/>
            </a:pPr>
            <a:fld id="{0D1882BC-64F8-6E4E-BEE4-BA3836FA0671}" type="slidenum">
              <a:rPr lang="en-US"/>
              <a:pPr defTabSz="914400">
                <a:defRPr/>
              </a:pPr>
              <a:t>‹#›</a:t>
            </a:fld>
            <a:endParaRPr lang="en-US"/>
          </a:p>
        </p:txBody>
      </p:sp>
    </p:spTree>
    <p:extLst>
      <p:ext uri="{BB962C8B-B14F-4D97-AF65-F5344CB8AC3E}">
        <p14:creationId xmlns:p14="http://schemas.microsoft.com/office/powerpoint/2010/main" val="389549678"/>
      </p:ext>
    </p:extLst>
  </p:cSld>
  <p:clrMap bg1="dk2" tx1="lt1" bg2="dk1" tx2="lt2" accent1="accent1" accent2="accent2" accent3="accent3" accent4="accent4" accent5="accent5" accent6="accent6" hlink="hlink" folHlink="folHlink"/>
  <p:sldLayoutIdLst>
    <p:sldLayoutId id="21475011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hangingPunct="0"/>
              <a:endParaRPr lang="en-US" sz="1800">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08386579"/>
      </p:ext>
    </p:extLst>
  </p:cSld>
  <p:clrMap bg1="dk2" tx1="lt1" bg2="dk1" tx2="lt2" accent1="accent1" accent2="accent2" accent3="accent3" accent4="accent4" accent5="accent5" accent6="accent6" hlink="hlink" folHlink="folHlink"/>
  <p:sldLayoutIdLst>
    <p:sldLayoutId id="2147501174" r:id="rId1"/>
    <p:sldLayoutId id="2147501175" r:id="rId2"/>
    <p:sldLayoutId id="2147501176" r:id="rId3"/>
    <p:sldLayoutId id="2147501177" r:id="rId4"/>
    <p:sldLayoutId id="2147501178" r:id="rId5"/>
    <p:sldLayoutId id="2147501179" r:id="rId6"/>
    <p:sldLayoutId id="2147501180" r:id="rId7"/>
    <p:sldLayoutId id="2147501181" r:id="rId8"/>
    <p:sldLayoutId id="2147501182" r:id="rId9"/>
    <p:sldLayoutId id="2147501183" r:id="rId10"/>
    <p:sldLayoutId id="2147501184" r:id="rId11"/>
    <p:sldLayoutId id="2147501185" r:id="rId12"/>
    <p:sldLayoutId id="2147501186" r:id="rId13"/>
    <p:sldLayoutId id="214750118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2519E34F-AF5F-FF4D-9C28-0E117E7BCF2B}"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262024468"/>
      </p:ext>
    </p:extLst>
  </p:cSld>
  <p:clrMap bg1="lt1" tx1="dk1" bg2="lt2" tx2="dk2" accent1="accent1" accent2="accent2" accent3="accent3" accent4="accent4" accent5="accent5" accent6="accent6" hlink="hlink" folHlink="folHlink"/>
  <p:sldLayoutIdLst>
    <p:sldLayoutId id="2147501189" r:id="rId1"/>
    <p:sldLayoutId id="2147501190" r:id="rId2"/>
    <p:sldLayoutId id="2147501191" r:id="rId3"/>
    <p:sldLayoutId id="2147501192" r:id="rId4"/>
    <p:sldLayoutId id="2147501193" r:id="rId5"/>
    <p:sldLayoutId id="2147501194" r:id="rId6"/>
    <p:sldLayoutId id="2147501195" r:id="rId7"/>
    <p:sldLayoutId id="2147501196" r:id="rId8"/>
    <p:sldLayoutId id="2147501197" r:id="rId9"/>
    <p:sldLayoutId id="2147501198" r:id="rId10"/>
    <p:sldLayoutId id="214750119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4045626008"/>
      </p:ext>
    </p:extLst>
  </p:cSld>
  <p:clrMap bg1="dk2" tx1="lt1" bg2="dk1" tx2="lt2" accent1="accent1" accent2="accent2" accent3="accent3" accent4="accent4" accent5="accent5" accent6="accent6" hlink="hlink" folHlink="folHlink"/>
  <p:sldLayoutIdLst>
    <p:sldLayoutId id="2147501201" r:id="rId1"/>
    <p:sldLayoutId id="2147501202" r:id="rId2"/>
    <p:sldLayoutId id="2147501203" r:id="rId3"/>
    <p:sldLayoutId id="2147501204" r:id="rId4"/>
    <p:sldLayoutId id="2147501205" r:id="rId5"/>
    <p:sldLayoutId id="2147501206" r:id="rId6"/>
    <p:sldLayoutId id="2147501207" r:id="rId7"/>
    <p:sldLayoutId id="2147501208" r:id="rId8"/>
    <p:sldLayoutId id="2147501209" r:id="rId9"/>
    <p:sldLayoutId id="2147501210" r:id="rId10"/>
    <p:sldLayoutId id="21475012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9923"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22212"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222213"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2048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0A571112-0F6E-7844-8DF6-557ABFFDDE9E}" type="slidenum">
              <a:rPr lang="en-GB"/>
              <a:pPr>
                <a:defRPr/>
              </a:pPr>
              <a:t>‹#›</a:t>
            </a:fld>
            <a:endParaRPr lang="en-GB"/>
          </a:p>
        </p:txBody>
      </p:sp>
    </p:spTree>
    <p:extLst>
      <p:ext uri="{BB962C8B-B14F-4D97-AF65-F5344CB8AC3E}">
        <p14:creationId xmlns:p14="http://schemas.microsoft.com/office/powerpoint/2010/main" val="520476755"/>
      </p:ext>
    </p:extLst>
  </p:cSld>
  <p:clrMap bg1="lt1" tx1="dk1" bg2="lt2" tx2="dk2" accent1="accent1" accent2="accent2" accent3="accent3" accent4="accent4" accent5="accent5" accent6="accent6" hlink="hlink" folHlink="folHlink"/>
  <p:sldLayoutIdLst>
    <p:sldLayoutId id="2147501213" r:id="rId1"/>
    <p:sldLayoutId id="2147501214" r:id="rId2"/>
    <p:sldLayoutId id="2147501215" r:id="rId3"/>
    <p:sldLayoutId id="2147501216" r:id="rId4"/>
    <p:sldLayoutId id="2147501217" r:id="rId5"/>
    <p:sldLayoutId id="2147501218" r:id="rId6"/>
    <p:sldLayoutId id="2147501219" r:id="rId7"/>
    <p:sldLayoutId id="2147501220" r:id="rId8"/>
    <p:sldLayoutId id="2147501221" r:id="rId9"/>
    <p:sldLayoutId id="2147501222" r:id="rId10"/>
    <p:sldLayoutId id="214750122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FFFFFF"/>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FFFFFF"/>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77" r:id="rId1"/>
    <p:sldLayoutId id="2147500478" r:id="rId2"/>
    <p:sldLayoutId id="2147500479" r:id="rId3"/>
    <p:sldLayoutId id="2147500480" r:id="rId4"/>
    <p:sldLayoutId id="2147500481" r:id="rId5"/>
    <p:sldLayoutId id="2147500482" r:id="rId6"/>
    <p:sldLayoutId id="2147500483" r:id="rId7"/>
    <p:sldLayoutId id="2147500484" r:id="rId8"/>
    <p:sldLayoutId id="2147500485" r:id="rId9"/>
    <p:sldLayoutId id="2147500486" r:id="rId10"/>
    <p:sldLayoutId id="214750048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C1ED05B7-2545-5542-B714-79F5BB35EE5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32" r:id="rId1"/>
    <p:sldLayoutId id="2147500533" r:id="rId2"/>
    <p:sldLayoutId id="2147500534" r:id="rId3"/>
    <p:sldLayoutId id="2147500535" r:id="rId4"/>
    <p:sldLayoutId id="2147500536" r:id="rId5"/>
    <p:sldLayoutId id="2147500537" r:id="rId6"/>
    <p:sldLayoutId id="2147500538" r:id="rId7"/>
    <p:sldLayoutId id="2147500539" r:id="rId8"/>
    <p:sldLayoutId id="2147500540" r:id="rId9"/>
    <p:sldLayoutId id="2147500541" r:id="rId10"/>
    <p:sldLayoutId id="214750054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43" r:id="rId1"/>
    <p:sldLayoutId id="2147500544" r:id="rId2"/>
    <p:sldLayoutId id="2147500545" r:id="rId3"/>
    <p:sldLayoutId id="2147500546" r:id="rId4"/>
    <p:sldLayoutId id="2147500547" r:id="rId5"/>
    <p:sldLayoutId id="2147500548" r:id="rId6"/>
    <p:sldLayoutId id="2147500549" r:id="rId7"/>
    <p:sldLayoutId id="2147500550" r:id="rId8"/>
    <p:sldLayoutId id="2147500551" r:id="rId9"/>
    <p:sldLayoutId id="2147500552" r:id="rId10"/>
    <p:sldLayoutId id="214750055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cSld>
  <p:clrMap bg1="lt1" tx1="dk1" bg2="lt2" tx2="dk2" accent1="accent1" accent2="accent2" accent3="accent3" accent4="accent4" accent5="accent5" accent6="accent6" hlink="hlink" folHlink="folHlink"/>
  <p:sldLayoutIdLst>
    <p:sldLayoutId id="2147500565" r:id="rId1"/>
    <p:sldLayoutId id="2147500566" r:id="rId2"/>
    <p:sldLayoutId id="2147500567" r:id="rId3"/>
    <p:sldLayoutId id="2147500568" r:id="rId4"/>
    <p:sldLayoutId id="2147500569" r:id="rId5"/>
    <p:sldLayoutId id="2147500570" r:id="rId6"/>
    <p:sldLayoutId id="2147500571" r:id="rId7"/>
    <p:sldLayoutId id="2147500572" r:id="rId8"/>
    <p:sldLayoutId id="2147500573" r:id="rId9"/>
    <p:sldLayoutId id="2147500574" r:id="rId10"/>
    <p:sldLayoutId id="21475005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6.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21.xml"/><Relationship Id="rId5" Type="http://schemas.openxmlformats.org/officeDocument/2006/relationships/image" Target="../media/image27.jpeg"/><Relationship Id="rId4" Type="http://schemas.openxmlformats.org/officeDocument/2006/relationships/hyperlink" Target="http://www.pauljab.net/temple/TemplePicture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3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6.xml"/><Relationship Id="rId1" Type="http://schemas.openxmlformats.org/officeDocument/2006/relationships/themeOverride" Target="../theme/themeOverride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6.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38.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17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89.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6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46.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4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4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24.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4.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33346"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Isaiah 2:1-5; 4:2-6</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Christ</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Future Rule in Jerusalem</a:t>
            </a:r>
          </a:p>
        </p:txBody>
      </p:sp>
      <p:sp>
        <p:nvSpPr>
          <p:cNvPr id="9"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5B1D2245-EC0B-FEC9-9995-D7D7752DBBC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382909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Isaiah 1 Main Idea</a:t>
            </a: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When rituals replace relationship, repent for </a:t>
            </a:r>
            <a:r>
              <a:rPr lang="en-US" b="1" dirty="0">
                <a:solidFill>
                  <a:srgbClr val="FFFF00"/>
                </a:solidFill>
                <a:effectLst>
                  <a:glow rad="127000">
                    <a:srgbClr val="000000"/>
                  </a:glow>
                </a:effectLst>
                <a:latin typeface="Arial" charset="0"/>
                <a:ea typeface="ＭＳ Ｐゴシック" charset="0"/>
                <a:cs typeface="ＭＳ Ｐゴシック" charset="0"/>
              </a:rPr>
              <a:t>restoration</a:t>
            </a:r>
            <a:r>
              <a:rPr lang="en-US" b="1" dirty="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6224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Two Key Texts:</a:t>
            </a: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Isaiah 2:1-5</a:t>
            </a:r>
          </a:p>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Isaiah 4:2-6</a:t>
            </a:r>
          </a:p>
        </p:txBody>
      </p:sp>
    </p:spTree>
    <p:extLst>
      <p:ext uri="{BB962C8B-B14F-4D97-AF65-F5344CB8AC3E}">
        <p14:creationId xmlns:p14="http://schemas.microsoft.com/office/powerpoint/2010/main" val="5038799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36967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teach all people from Temple Mount (2:1-3) </a:t>
            </a:r>
          </a:p>
        </p:txBody>
      </p:sp>
    </p:spTree>
    <p:extLst>
      <p:ext uri="{BB962C8B-B14F-4D97-AF65-F5344CB8AC3E}">
        <p14:creationId xmlns:p14="http://schemas.microsoft.com/office/powerpoint/2010/main" val="36875564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5914"/>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0" y="2780928"/>
            <a:ext cx="9144000" cy="409342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r>
              <a:rPr lang="en-US"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In the last days, </a:t>
            </a:r>
            <a:br>
              <a:rPr lang="en-SG" sz="3200" b="1" dirty="0">
                <a:solidFill>
                  <a:prstClr val="white"/>
                </a:solidFill>
                <a:effectLst>
                  <a:glow rad="165100">
                    <a:prstClr val="black"/>
                  </a:glow>
                </a:effectLst>
                <a:latin typeface="Arial"/>
                <a:ea typeface="+mn-ea"/>
                <a:cs typeface="Arial"/>
              </a:rPr>
            </a:br>
            <a:r>
              <a:rPr lang="en-SG" sz="3200" b="1" dirty="0">
                <a:solidFill>
                  <a:prstClr val="white"/>
                </a:solidFill>
                <a:effectLst>
                  <a:glow rad="165100">
                    <a:prstClr val="black"/>
                  </a:glow>
                </a:effectLst>
                <a:latin typeface="Arial"/>
                <a:ea typeface="+mn-ea"/>
                <a:cs typeface="Arial"/>
              </a:rPr>
              <a:t>the mountain of the L</a:t>
            </a:r>
            <a:r>
              <a:rPr lang="en-SG" sz="2800" b="1" dirty="0">
                <a:solidFill>
                  <a:prstClr val="white"/>
                </a:solidFill>
                <a:effectLst>
                  <a:glow rad="165100">
                    <a:prstClr val="black"/>
                  </a:glow>
                </a:effectLst>
                <a:latin typeface="Arial"/>
                <a:ea typeface="+mn-ea"/>
                <a:cs typeface="Arial"/>
              </a:rPr>
              <a:t>ORD</a:t>
            </a:r>
            <a:r>
              <a:rPr lang="fr-FR"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s house </a:t>
            </a:r>
          </a:p>
          <a:p>
            <a:r>
              <a:rPr lang="en-SG" sz="3200" b="1" dirty="0">
                <a:solidFill>
                  <a:prstClr val="white"/>
                </a:solidFill>
                <a:effectLst>
                  <a:glow rad="165100">
                    <a:prstClr val="black"/>
                  </a:glow>
                </a:effectLst>
                <a:latin typeface="Arial"/>
                <a:ea typeface="+mn-ea"/>
                <a:cs typeface="Arial"/>
              </a:rPr>
              <a:t>		 will be the highest of all— </a:t>
            </a:r>
          </a:p>
          <a:p>
            <a:r>
              <a:rPr lang="en-SG" sz="3200" b="1" dirty="0">
                <a:solidFill>
                  <a:prstClr val="white"/>
                </a:solidFill>
                <a:effectLst>
                  <a:glow rad="165100">
                    <a:prstClr val="black"/>
                  </a:glow>
                </a:effectLst>
                <a:latin typeface="Arial"/>
                <a:ea typeface="+mn-ea"/>
                <a:cs typeface="Arial"/>
              </a:rPr>
              <a:t>		 the most important place on earth. </a:t>
            </a:r>
          </a:p>
          <a:p>
            <a:r>
              <a:rPr lang="en-SG" sz="3200" b="1" dirty="0">
                <a:solidFill>
                  <a:prstClr val="white"/>
                </a:solidFill>
                <a:effectLst>
                  <a:glow rad="165100">
                    <a:prstClr val="black"/>
                  </a:glow>
                </a:effectLst>
                <a:latin typeface="Arial"/>
                <a:ea typeface="+mn-ea"/>
                <a:cs typeface="Arial"/>
              </a:rPr>
              <a:t>	 It will be raised above the other hills, </a:t>
            </a:r>
          </a:p>
          <a:p>
            <a:pPr algn="r"/>
            <a:r>
              <a:rPr lang="en-SG" sz="3200" b="1" dirty="0">
                <a:solidFill>
                  <a:prstClr val="white"/>
                </a:solidFill>
                <a:effectLst>
                  <a:glow rad="165100">
                    <a:prstClr val="black"/>
                  </a:glow>
                </a:effectLst>
                <a:latin typeface="Arial"/>
                <a:ea typeface="+mn-ea"/>
                <a:cs typeface="Arial"/>
              </a:rPr>
              <a:t>		 and people from all over the world will stream there to worship"</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2:2 </a:t>
            </a:r>
            <a:r>
              <a:rPr lang="en-US" sz="2800" b="1" dirty="0">
                <a:solidFill>
                  <a:prstClr val="white"/>
                </a:solidFill>
                <a:effectLst>
                  <a:glow rad="165100">
                    <a:prstClr val="black"/>
                  </a:glow>
                </a:effectLst>
                <a:latin typeface="Arial"/>
                <a:ea typeface="+mn-ea"/>
                <a:cs typeface="Arial"/>
              </a:rPr>
              <a:t>NLT</a:t>
            </a:r>
            <a:r>
              <a:rPr lang="en-US" sz="3200" b="1" dirty="0">
                <a:solidFill>
                  <a:prstClr val="white"/>
                </a:solidFill>
                <a:effectLst>
                  <a:glow rad="165100">
                    <a:prstClr val="black"/>
                  </a:glow>
                </a:effectLst>
                <a:latin typeface="Arial"/>
                <a:ea typeface="+mn-ea"/>
                <a:cs typeface="Arial"/>
              </a:rPr>
              <a:t>).</a:t>
            </a:r>
          </a:p>
        </p:txBody>
      </p:sp>
    </p:spTree>
    <p:extLst>
      <p:ext uri="{BB962C8B-B14F-4D97-AF65-F5344CB8AC3E}">
        <p14:creationId xmlns:p14="http://schemas.microsoft.com/office/powerpoint/2010/main" val="21383212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a:t>
            </a: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solidFill>
                <a:schemeClr val="bg1"/>
              </a:solidFill>
              <a:latin typeface="Times New Roman" charset="0"/>
              <a:ea typeface="ＭＳ Ｐゴシック" charset="0"/>
              <a:cs typeface="ＭＳ Ｐゴシック" charset="0"/>
            </a:endParaRPr>
          </a:p>
        </p:txBody>
      </p:sp>
      <p:sp>
        <p:nvSpPr>
          <p:cNvPr id="4" name="Cloud 3"/>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hangingPunct="0">
              <a:defRPr/>
            </a:pPr>
            <a:endParaRPr lang="en-US" sz="1800">
              <a:solidFill>
                <a:srgbClr val="000000"/>
              </a:solidFill>
              <a:latin typeface="Arial" pitchFamily="-108" charset="0"/>
            </a:endParaRPr>
          </a:p>
        </p:txBody>
      </p:sp>
      <p:sp>
        <p:nvSpPr>
          <p:cNvPr id="606212"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06213"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8:4</a:t>
            </a:r>
            <a:endParaRPr lang="en-US">
              <a:solidFill>
                <a:srgbClr val="FFFFFF"/>
              </a:solidFill>
              <a:cs typeface="Arial" charset="0"/>
            </a:endParaRPr>
          </a:p>
        </p:txBody>
      </p:sp>
    </p:spTree>
    <p:extLst>
      <p:ext uri="{BB962C8B-B14F-4D97-AF65-F5344CB8AC3E}">
        <p14:creationId xmlns:p14="http://schemas.microsoft.com/office/powerpoint/2010/main" val="2201239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4"/>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7"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hangingPunct="0">
              <a:defRPr/>
            </a:pPr>
            <a:endParaRPr lang="en-US" sz="1800">
              <a:solidFill>
                <a:srgbClr val="000000"/>
              </a:solidFill>
              <a:latin typeface="Arial" pitchFamily="-108" charset="0"/>
            </a:endParaRPr>
          </a:p>
        </p:txBody>
      </p:sp>
      <p:sp>
        <p:nvSpPr>
          <p:cNvPr id="608260"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08261"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9:3</a:t>
            </a:r>
            <a:endParaRPr lang="en-US">
              <a:solidFill>
                <a:srgbClr val="FFFFFF"/>
              </a:solidFill>
              <a:cs typeface="Arial" charset="0"/>
            </a:endParaRPr>
          </a:p>
        </p:txBody>
      </p:sp>
    </p:spTree>
    <p:extLst>
      <p:ext uri="{BB962C8B-B14F-4D97-AF65-F5344CB8AC3E}">
        <p14:creationId xmlns:p14="http://schemas.microsoft.com/office/powerpoint/2010/main" val="3807820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hangingPunct="0">
              <a:defRPr/>
            </a:pPr>
            <a:endParaRPr lang="en-US" sz="1800">
              <a:solidFill>
                <a:srgbClr val="000000"/>
              </a:solidFill>
              <a:latin typeface="Arial" pitchFamily="-108" charset="0"/>
            </a:endParaRPr>
          </a:p>
        </p:txBody>
      </p:sp>
      <p:sp>
        <p:nvSpPr>
          <p:cNvPr id="610308"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0309" name="Text Box 5"/>
          <p:cNvSpPr txBox="1">
            <a:spLocks noChangeArrowheads="1"/>
          </p:cNvSpPr>
          <p:nvPr/>
        </p:nvSpPr>
        <p:spPr bwMode="auto">
          <a:xfrm>
            <a:off x="7010400" y="1295400"/>
            <a:ext cx="19304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10:4</a:t>
            </a:r>
            <a:endParaRPr lang="en-US">
              <a:solidFill>
                <a:srgbClr val="FFFFFF"/>
              </a:solidFill>
              <a:cs typeface="Arial" charset="0"/>
            </a:endParaRPr>
          </a:p>
        </p:txBody>
      </p:sp>
    </p:spTree>
    <p:extLst>
      <p:ext uri="{BB962C8B-B14F-4D97-AF65-F5344CB8AC3E}">
        <p14:creationId xmlns:p14="http://schemas.microsoft.com/office/powerpoint/2010/main" val="3504800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71091E-6 -1.34166E-6 C 0.02345 -0.00092 0.04708 -0.00185 0.07157 -0.00254 C 0.08165 -0.00277 0.08808 -0.00231 0.09607 -0.00185 C 0.1091 -0.00116 0.12248 -0.00046 0.13742 -0.00023 C 0.14888 -0.00023 0.16087 -1.34166E-6 0.17182 0.00046 C 0.18485 0.00116 0.19875 0.00208 0.21351 0.00255 C 0.22654 0.00278 0.24009 0.00301 0.25347 0.00347 C 0.26077 0.00347 0.26876 0.0037 0.2764 0.00347 C 0.27797 0.00324 0.27797 0.00301 0.27936 0.00278 C 0.2844 0.00231 0.29621 0.00162 0.30385 0.00139 C 0.32383 0.00093 0.36205 0.00116 0.37091 0.00116 C 0.3796 0.0007 0.3836 0.00023 0.38968 -0.00023 C 0.39315 -0.00092 0.39802 -0.00116 0.40114 -0.00162 C 0.4107 -0.00347 0.41991 -0.00509 0.43102 -0.00671 C 0.44388 -0.00879 0.46039 -0.00995 0.47567 -0.01156 C 0.48175 -0.01203 0.48645 -0.01272 0.49287 -0.01342 C 0.49531 -0.01434 0.49096 -0.01434 0.48419 -0.0148 C 0.47498 -0.01527 0.46577 -0.01573 0.45847 -0.01642 C 0.45535 -0.01735 0.46508 -0.0185 0.47272 -0.01897 C 0.4861 -0.01966 0.49791 -0.02082 0.50712 -0.02221 C 0.50903 -0.0229 0.51007 -0.02359 0.51285 -0.02406 C 0.51581 -0.02452 0.52154 -0.02521 0.52432 -0.02568 C 0.52536 -0.02591 0.52623 -0.02614 0.5271 -0.02637 C 0.52901 -0.02729 0.53266 -0.02822 0.53457 -0.02915 C 0.53544 -0.02984 0.53613 -0.0303 0.5403 -0.03076 C 0.5443 -0.03123 0.55611 -0.03169 0.56306 -0.03192 C 0.56497 -0.03215 0.56688 -0.03215 0.56879 -0.03215 C 0.57175 -0.03215 0.57748 -0.03238 0.57748 -0.03215 C 0.5787 -0.03261 0.58061 -0.03285 0.58165 -0.03285 C 0.58391 -0.03308 0.58773 -0.03354 0.58773 -0.03354 " pathEditMode="relative" rAng="0" ptsTypes="fffffffffffffffffffffffffffffA">
                                      <p:cBhvr>
                                        <p:cTn id="6" dur="2000" fill="hold"/>
                                        <p:tgtEl>
                                          <p:spTgt spid="4"/>
                                        </p:tgtEl>
                                        <p:attrNameLst>
                                          <p:attrName>ppt_x</p:attrName>
                                          <p:attrName>ppt_y</p:attrName>
                                        </p:attrNameLst>
                                      </p:cBhvr>
                                      <p:rCtr x="29378" y="-1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hangingPunct="0">
              <a:defRPr/>
            </a:pPr>
            <a:endParaRPr lang="en-US" sz="1800">
              <a:solidFill>
                <a:srgbClr val="000000"/>
              </a:solidFill>
              <a:latin typeface="Arial" pitchFamily="-108"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10:18-19</a:t>
            </a:r>
            <a:endParaRPr lang="en-US">
              <a:solidFill>
                <a:srgbClr val="FFFFFF"/>
              </a:solidFill>
              <a:cs typeface="Arial" charset="0"/>
            </a:endParaRPr>
          </a:p>
        </p:txBody>
      </p:sp>
    </p:spTree>
    <p:extLst>
      <p:ext uri="{BB962C8B-B14F-4D97-AF65-F5344CB8AC3E}">
        <p14:creationId xmlns:p14="http://schemas.microsoft.com/office/powerpoint/2010/main" val="3437665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hangingPunct="0"/>
            <a:endParaRPr lang="en-US" sz="1800">
              <a:solidFill>
                <a:srgbClr val="FFFFCC"/>
              </a:solidFill>
            </a:endParaRPr>
          </a:p>
        </p:txBody>
      </p:sp>
      <p:pic>
        <p:nvPicPr>
          <p:cNvPr id="614402"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11:23</a:t>
            </a:r>
            <a:endParaRPr lang="en-US">
              <a:solidFill>
                <a:srgbClr val="FFFFFF"/>
              </a:solidFill>
              <a:cs typeface="Arial" charset="0"/>
            </a:endParaRPr>
          </a:p>
        </p:txBody>
      </p:sp>
    </p:spTree>
    <p:extLst>
      <p:ext uri="{BB962C8B-B14F-4D97-AF65-F5344CB8AC3E}">
        <p14:creationId xmlns:p14="http://schemas.microsoft.com/office/powerpoint/2010/main" val="1620507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701003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hangingPunct="0"/>
            <a:endParaRPr lang="en-US" sz="1800">
              <a:solidFill>
                <a:srgbClr val="FFFFCC"/>
              </a:solidFill>
            </a:endParaRPr>
          </a:p>
        </p:txBody>
      </p:sp>
      <p:pic>
        <p:nvPicPr>
          <p:cNvPr id="614402"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dirty="0">
                <a:solidFill>
                  <a:srgbClr val="FFFFFF"/>
                </a:solidFill>
                <a:cs typeface="Arial" charset="0"/>
              </a:rPr>
              <a:t>Ezekiel </a:t>
            </a:r>
            <a:endParaRPr lang="en-US" dirty="0">
              <a:solidFill>
                <a:srgbClr val="FFFFFF"/>
              </a:solidFill>
              <a:cs typeface="Arial" charset="0"/>
            </a:endParaRPr>
          </a:p>
        </p:txBody>
      </p:sp>
    </p:spTree>
    <p:extLst>
      <p:ext uri="{BB962C8B-B14F-4D97-AF65-F5344CB8AC3E}">
        <p14:creationId xmlns:p14="http://schemas.microsoft.com/office/powerpoint/2010/main" val="23957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75573E-6 -0.03821 L -0.09126 0.04354 C -0.11034 0.0616 -0.13879 0.07203 -0.16881 0.07203 C -0.20281 0.07203 -0.22988 0.0616 -0.24896 0.04354 L -0.34004 -0.03821 " pathEditMode="relative" rAng="0" ptsTypes="FffFF">
                                      <p:cBhvr>
                                        <p:cTn id="6" dur="2000" fill="hold"/>
                                        <p:tgtEl>
                                          <p:spTgt spid="33"/>
                                        </p:tgtEl>
                                        <p:attrNameLst>
                                          <p:attrName>ppt_x</p:attrName>
                                          <p:attrName>ppt_y</p:attrName>
                                        </p:attrNameLst>
                                      </p:cBhvr>
                                      <p:rCtr x="-17002" y="5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a:extLst>
              <a:ext uri="{28A0092B-C50C-407E-A947-70E740481C1C}">
                <a14:useLocalDpi xmlns:a14="http://schemas.microsoft.com/office/drawing/2010/main" val="0"/>
              </a:ext>
            </a:extLst>
          </a:blip>
          <a:srcRect l="19550" t="8873" r="18045"/>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b="1">
                <a:solidFill>
                  <a:srgbClr val="FFFFCC"/>
                </a:solidFill>
                <a:ea typeface="新細明體" charset="0"/>
                <a:cs typeface="新細明體" charset="0"/>
              </a:rPr>
              <a:t>521</a:t>
            </a:r>
            <a:endParaRPr lang="en-US" b="1">
              <a:solidFill>
                <a:srgbClr val="FFCC66"/>
              </a:solidFill>
              <a:ea typeface="新細明體" charset="0"/>
              <a:cs typeface="新細明體" charset="0"/>
            </a:endParaRPr>
          </a:p>
        </p:txBody>
      </p:sp>
      <p:sp>
        <p:nvSpPr>
          <p:cNvPr id="7" name="Rectangle 2"/>
          <p:cNvSpPr txBox="1">
            <a:spLocks noChangeArrowheads="1"/>
          </p:cNvSpPr>
          <p:nvPr/>
        </p:nvSpPr>
        <p:spPr bwMode="auto">
          <a:xfrm>
            <a:off x="0" y="0"/>
            <a:ext cx="4644008" cy="9087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eaLnBrk="1" hangingPunct="1"/>
            <a:r>
              <a:rPr lang="en-US" b="1" i="0" dirty="0">
                <a:solidFill>
                  <a:srgbClr val="FFFFFF"/>
                </a:solidFill>
                <a:latin typeface="Arial" charset="0"/>
                <a:ea typeface="新細明體" charset="0"/>
              </a:rPr>
              <a:t>Ezekiel 40–43</a:t>
            </a:r>
            <a:endParaRPr lang="en-US" b="1" i="0" dirty="0">
              <a:solidFill>
                <a:schemeClr val="bg1"/>
              </a:solidFill>
              <a:latin typeface="Arial" charset="0"/>
              <a:ea typeface="新細明體" charset="0"/>
            </a:endParaRPr>
          </a:p>
        </p:txBody>
      </p:sp>
    </p:spTree>
    <p:extLst>
      <p:ext uri="{BB962C8B-B14F-4D97-AF65-F5344CB8AC3E}">
        <p14:creationId xmlns:p14="http://schemas.microsoft.com/office/powerpoint/2010/main" val="4022907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3490"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Isaiah 2:2 It shall come to pass in the latter days that the mountain of the house of the L</a:t>
            </a:r>
            <a:r>
              <a:rPr lang="en-GB">
                <a:solidFill>
                  <a:srgbClr val="FFFFFF"/>
                </a:solidFill>
              </a:rPr>
              <a:t>ORD</a:t>
            </a:r>
            <a:r>
              <a:rPr lang="en-GB" sz="2800">
                <a:solidFill>
                  <a:srgbClr val="FFFFFF"/>
                </a:solidFill>
              </a:rPr>
              <a:t> shall be established as the highest of the mountains, and shall be lifted up above the hills; and </a:t>
            </a:r>
            <a:r>
              <a:rPr lang="en-GB" sz="2800">
                <a:solidFill>
                  <a:srgbClr val="FFFF00"/>
                </a:solidFill>
              </a:rPr>
              <a:t>all the nations</a:t>
            </a:r>
            <a:r>
              <a:rPr lang="en-GB" sz="2800">
                <a:solidFill>
                  <a:srgbClr val="FFFFFF"/>
                </a:solidFill>
              </a:rPr>
              <a:t> shall flow to it, </a:t>
            </a:r>
          </a:p>
        </p:txBody>
      </p:sp>
      <p:sp>
        <p:nvSpPr>
          <p:cNvPr id="703491"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Micah 4:1 It shall come to pass in the latter days that the mountain of the house of the L</a:t>
            </a:r>
            <a:r>
              <a:rPr lang="en-GB">
                <a:solidFill>
                  <a:srgbClr val="FFFFFF"/>
                </a:solidFill>
              </a:rPr>
              <a:t>ORD</a:t>
            </a:r>
            <a:r>
              <a:rPr lang="en-GB" sz="2800">
                <a:solidFill>
                  <a:srgbClr val="FFFFFF"/>
                </a:solidFill>
              </a:rPr>
              <a:t> shall be established as the highest of the mountains, and </a:t>
            </a:r>
            <a:r>
              <a:rPr lang="en-GB" sz="2800">
                <a:solidFill>
                  <a:srgbClr val="FFFF00"/>
                </a:solidFill>
              </a:rPr>
              <a:t>it </a:t>
            </a:r>
            <a:r>
              <a:rPr lang="en-GB" sz="2800">
                <a:solidFill>
                  <a:srgbClr val="FFFFFF"/>
                </a:solidFill>
              </a:rPr>
              <a:t>shall be lifted up above the hills; and </a:t>
            </a:r>
            <a:r>
              <a:rPr lang="en-GB" sz="2800">
                <a:solidFill>
                  <a:srgbClr val="FFFF00"/>
                </a:solidFill>
              </a:rPr>
              <a:t>peoples </a:t>
            </a:r>
            <a:r>
              <a:rPr lang="en-GB" sz="2800">
                <a:solidFill>
                  <a:srgbClr val="FFFFFF"/>
                </a:solidFill>
              </a:rPr>
              <a:t>shall flow to it,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5538"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rPr>
              <a:t>ESV Isaiah 2:3 and many </a:t>
            </a:r>
            <a:r>
              <a:rPr lang="en-GB" sz="2800" dirty="0">
                <a:solidFill>
                  <a:srgbClr val="FFFF00"/>
                </a:solidFill>
              </a:rPr>
              <a:t>peoples </a:t>
            </a:r>
            <a:r>
              <a:rPr lang="en-GB" sz="2800" dirty="0">
                <a:solidFill>
                  <a:srgbClr val="FFFFFF"/>
                </a:solidFill>
              </a:rPr>
              <a:t>shall come, and say: "Come, let us go up to the mountain of the LORD, to the house of the God of Jacob, that he may teach us his ways and that we may walk in his paths." For out of Zion shall </a:t>
            </a:r>
            <a:r>
              <a:rPr lang="en-GB" sz="2800" dirty="0">
                <a:solidFill>
                  <a:srgbClr val="FFFF00"/>
                </a:solidFill>
              </a:rPr>
              <a:t>go </a:t>
            </a:r>
            <a:r>
              <a:rPr lang="en-GB" sz="2800" dirty="0">
                <a:solidFill>
                  <a:srgbClr val="FFFFFF"/>
                </a:solidFill>
              </a:rPr>
              <a:t>the law, and the word of the LORD from Jerusalem. </a:t>
            </a:r>
          </a:p>
        </p:txBody>
      </p:sp>
      <p:sp>
        <p:nvSpPr>
          <p:cNvPr id="705539"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rPr>
              <a:t>ESV Micah 4:2 and many </a:t>
            </a:r>
            <a:r>
              <a:rPr lang="en-GB" sz="2800" dirty="0">
                <a:solidFill>
                  <a:srgbClr val="FFFF00"/>
                </a:solidFill>
              </a:rPr>
              <a:t>nations </a:t>
            </a:r>
            <a:r>
              <a:rPr lang="en-GB" sz="2800" dirty="0">
                <a:solidFill>
                  <a:srgbClr val="FFFFFF"/>
                </a:solidFill>
              </a:rPr>
              <a:t>shall come, and say: "Come, let us go up to the mountain of the LORD, to the house of the God of Jacob, that he may teach us his ways and that we may walk in his paths." For out of Zion shall </a:t>
            </a:r>
            <a:r>
              <a:rPr lang="en-GB" sz="2800" dirty="0">
                <a:solidFill>
                  <a:srgbClr val="FFFF00"/>
                </a:solidFill>
              </a:rPr>
              <a:t>go forth </a:t>
            </a:r>
            <a:r>
              <a:rPr lang="en-GB" sz="2800" dirty="0">
                <a:solidFill>
                  <a:srgbClr val="FFFFFF"/>
                </a:solidFill>
              </a:rPr>
              <a:t>the law, and the word of the LORD from Jerusalem.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7586"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Isaiah 2:4 He shall judge between the </a:t>
            </a:r>
            <a:r>
              <a:rPr lang="en-GB" sz="2800">
                <a:solidFill>
                  <a:srgbClr val="FFFF00"/>
                </a:solidFill>
              </a:rPr>
              <a:t>nations</a:t>
            </a:r>
            <a:r>
              <a:rPr lang="en-GB" sz="2800">
                <a:solidFill>
                  <a:srgbClr val="FFFFFF"/>
                </a:solidFill>
              </a:rPr>
              <a:t>, and shall decide disputes </a:t>
            </a:r>
            <a:r>
              <a:rPr lang="en-GB" sz="2800">
                <a:solidFill>
                  <a:srgbClr val="FFFF00"/>
                </a:solidFill>
              </a:rPr>
              <a:t>for many peoples</a:t>
            </a:r>
            <a:r>
              <a:rPr lang="en-GB" sz="2800">
                <a:solidFill>
                  <a:srgbClr val="FFFFFF"/>
                </a:solidFill>
              </a:rPr>
              <a:t>; and they shall beat their swords into plowshares, and their spears into pruning hooks; nation shall not lift up sword against nation, neither shall they learn war anymore. </a:t>
            </a:r>
          </a:p>
        </p:txBody>
      </p:sp>
      <p:sp>
        <p:nvSpPr>
          <p:cNvPr id="707587"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Micah 4:3 He shall judge between many </a:t>
            </a:r>
            <a:r>
              <a:rPr lang="en-GB" sz="2800">
                <a:solidFill>
                  <a:srgbClr val="FFFF00"/>
                </a:solidFill>
              </a:rPr>
              <a:t>peoples</a:t>
            </a:r>
            <a:r>
              <a:rPr lang="en-GB" sz="2800">
                <a:solidFill>
                  <a:srgbClr val="FFFFFF"/>
                </a:solidFill>
              </a:rPr>
              <a:t>, and shall decide </a:t>
            </a:r>
            <a:r>
              <a:rPr lang="en-GB" sz="2800">
                <a:solidFill>
                  <a:srgbClr val="FFFF00"/>
                </a:solidFill>
              </a:rPr>
              <a:t>for strong nations afar off</a:t>
            </a:r>
            <a:r>
              <a:rPr lang="en-GB" sz="2800">
                <a:solidFill>
                  <a:srgbClr val="FFFFFF"/>
                </a:solidFill>
              </a:rPr>
              <a:t>; and they shall beat their swords into plowshares, and their spears into pruning hooks; nation shall not lift up sword against nation, neither shall they learn war anymore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1121291" name="Text Box 11"/>
          <p:cNvSpPr txBox="1">
            <a:spLocks noChangeArrowheads="1"/>
          </p:cNvSpPr>
          <p:nvPr/>
        </p:nvSpPr>
        <p:spPr bwMode="auto">
          <a:xfrm>
            <a:off x="152400" y="4383088"/>
            <a:ext cx="8092008"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FFFFFF"/>
              </a:buClr>
              <a:buSzPct val="100000"/>
              <a:buFont typeface="Arial" charset="0"/>
              <a:buNone/>
            </a:pPr>
            <a:r>
              <a:rPr lang="en-US" altLang="ja-JP" sz="3200" b="1" dirty="0">
                <a:solidFill>
                  <a:srgbClr val="FFFFFF"/>
                </a:solidFill>
                <a:cs typeface="Arial" charset="0"/>
              </a:rPr>
              <a:t>"</a:t>
            </a:r>
            <a:r>
              <a:rPr lang="en-GB" altLang="ja-JP" sz="3200" b="1" dirty="0">
                <a:solidFill>
                  <a:srgbClr val="FFFFFF"/>
                </a:solidFill>
                <a:cs typeface="Arial" charset="0"/>
              </a:rPr>
              <a:t>The law will go out from Zion, </a:t>
            </a:r>
          </a:p>
          <a:p>
            <a:pPr algn="r" eaLnBrk="1" hangingPunct="1">
              <a:buClr>
                <a:srgbClr val="FFFFFF"/>
              </a:buClr>
              <a:buSzPct val="100000"/>
              <a:buFont typeface="Arial" charset="0"/>
              <a:buNone/>
            </a:pPr>
            <a:r>
              <a:rPr lang="en-GB" sz="3200" b="1" dirty="0">
                <a:solidFill>
                  <a:srgbClr val="FFFFFF"/>
                </a:solidFill>
                <a:cs typeface="Arial" charset="0"/>
              </a:rPr>
              <a:t>the word of the L</a:t>
            </a:r>
            <a:r>
              <a:rPr lang="en-GB" sz="2800" b="1" dirty="0">
                <a:solidFill>
                  <a:srgbClr val="FFFFFF"/>
                </a:solidFill>
                <a:cs typeface="Arial" charset="0"/>
              </a:rPr>
              <a:t>ORD</a:t>
            </a:r>
            <a:r>
              <a:rPr lang="en-GB" sz="3200" b="1" dirty="0">
                <a:solidFill>
                  <a:srgbClr val="FFFFFF"/>
                </a:solidFill>
                <a:cs typeface="Arial" charset="0"/>
              </a:rPr>
              <a:t> from Jerusalem</a:t>
            </a:r>
            <a:r>
              <a:rPr lang="en-GB" altLang="ja-JP" sz="3200" b="1" dirty="0">
                <a:solidFill>
                  <a:srgbClr val="FFFFFF"/>
                </a:solidFill>
                <a:cs typeface="Arial" charset="0"/>
              </a:rPr>
              <a:t>"</a:t>
            </a:r>
          </a:p>
          <a:p>
            <a:pPr algn="r" eaLnBrk="1" hangingPunct="1">
              <a:buClr>
                <a:srgbClr val="FFFFFF"/>
              </a:buClr>
              <a:buSzPct val="100000"/>
              <a:buFont typeface="Arial" charset="0"/>
              <a:buNone/>
            </a:pPr>
            <a:r>
              <a:rPr lang="en-GB" sz="3200" b="1" dirty="0">
                <a:solidFill>
                  <a:srgbClr val="FFFFFF"/>
                </a:solidFill>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3399"/>
              </a:buClr>
              <a:buSzPct val="100000"/>
              <a:buFont typeface="Arial" charset="0"/>
              <a:buNone/>
            </a:pPr>
            <a:r>
              <a:rPr lang="en-GB" b="1">
                <a:solidFill>
                  <a:srgbClr val="003399"/>
                </a:solidFill>
                <a:cs typeface="Arial" charset="0"/>
              </a:rPr>
              <a:t>461b</a:t>
            </a:r>
          </a:p>
        </p:txBody>
      </p:sp>
    </p:spTree>
    <p:extLst>
      <p:ext uri="{BB962C8B-B14F-4D97-AF65-F5344CB8AC3E}">
        <p14:creationId xmlns:p14="http://schemas.microsoft.com/office/powerpoint/2010/main" val="861269272"/>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t="6956" r="30403" b="15133"/>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26116812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Teacher</a:t>
            </a: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99623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916"/>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bring worldwide peace (2:4)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"He will judge between the nations and will settle disputes for many peoples" (4a).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89371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28827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Do you have hope it will get better?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91888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414114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8977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r>
              <a:rPr lang="en-US"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The L</a:t>
            </a:r>
            <a:r>
              <a:rPr lang="en-SG" sz="2800" b="1" dirty="0">
                <a:solidFill>
                  <a:prstClr val="white"/>
                </a:solidFill>
                <a:effectLst>
                  <a:glow rad="165100">
                    <a:prstClr val="black"/>
                  </a:glow>
                </a:effectLst>
                <a:latin typeface="Arial"/>
                <a:ea typeface="+mn-ea"/>
                <a:cs typeface="Arial"/>
              </a:rPr>
              <a:t>ORD</a:t>
            </a:r>
            <a:r>
              <a:rPr lang="en-SG" sz="3200" b="1" dirty="0">
                <a:solidFill>
                  <a:prstClr val="white"/>
                </a:solidFill>
                <a:effectLst>
                  <a:glow rad="165100">
                    <a:prstClr val="black"/>
                  </a:glow>
                </a:effectLst>
                <a:latin typeface="Arial"/>
                <a:ea typeface="+mn-ea"/>
                <a:cs typeface="Arial"/>
              </a:rPr>
              <a:t> has sworn to Jerusalem by his own strength: </a:t>
            </a:r>
            <a:r>
              <a:rPr lang="fr-FR"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I will never again hand you over to your enemies. Never again will foreign warriors come and take away your grain and new wine</a:t>
            </a:r>
            <a:r>
              <a:rPr lang="fr-FR" sz="3200" b="1" dirty="0">
                <a:solidFill>
                  <a:prstClr val="white"/>
                </a:solidFill>
                <a:effectLst>
                  <a:glow rad="165100">
                    <a:prstClr val="black"/>
                  </a:glow>
                </a:effectLst>
                <a:latin typeface="Arial"/>
                <a:ea typeface="+mn-ea"/>
                <a:cs typeface="Arial"/>
              </a:rPr>
              <a:t>'"</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62:8 </a:t>
            </a:r>
            <a:r>
              <a:rPr lang="en-US" sz="2800" b="1" dirty="0">
                <a:solidFill>
                  <a:prstClr val="white"/>
                </a:solidFill>
                <a:effectLst>
                  <a:glow rad="165100">
                    <a:prstClr val="black"/>
                  </a:glow>
                </a:effectLst>
                <a:latin typeface="Arial"/>
                <a:ea typeface="+mn-ea"/>
                <a:cs typeface="Arial"/>
              </a:rPr>
              <a:t>NLT</a:t>
            </a:r>
            <a:r>
              <a:rPr lang="en-US" sz="3200" b="1" dirty="0">
                <a:solidFill>
                  <a:prstClr val="white"/>
                </a:solidFill>
                <a:effectLst>
                  <a:glow rad="165100">
                    <a:prstClr val="black"/>
                  </a:glow>
                </a:effectLst>
                <a:latin typeface="Arial"/>
                <a:ea typeface="+mn-ea"/>
                <a:cs typeface="Arial"/>
              </a:rPr>
              <a:t>).</a:t>
            </a:r>
          </a:p>
        </p:txBody>
      </p:sp>
    </p:spTree>
    <p:extLst>
      <p:ext uri="{BB962C8B-B14F-4D97-AF65-F5344CB8AC3E}">
        <p14:creationId xmlns:p14="http://schemas.microsoft.com/office/powerpoint/2010/main" val="393070538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29462865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Jesus will bring worldwide prosperity, holiness and </a:t>
            </a:r>
            <a:r>
              <a:rPr lang="en-US" sz="4800" b="1" dirty="0">
                <a:solidFill>
                  <a:srgbClr val="FFFF00"/>
                </a:solidFill>
                <a:effectLst>
                  <a:glow rad="127000">
                    <a:schemeClr val="tx1"/>
                  </a:glow>
                </a:effectLst>
                <a:latin typeface="Arial" charset="0"/>
                <a:ea typeface="ＭＳ Ｐゴシック" charset="0"/>
                <a:cs typeface="ＭＳ Ｐゴシック" charset="0"/>
              </a:rPr>
              <a:t>protection</a:t>
            </a:r>
            <a:r>
              <a:rPr lang="en-US" sz="4800" b="1" dirty="0">
                <a:effectLst>
                  <a:glow rad="127000">
                    <a:schemeClr val="tx1"/>
                  </a:glow>
                </a:effectLst>
                <a:latin typeface="Arial" charset="0"/>
                <a:ea typeface="ＭＳ Ｐゴシック" charset="0"/>
                <a:cs typeface="ＭＳ Ｐゴシック" charset="0"/>
              </a:rPr>
              <a:t> (4:2-6).</a:t>
            </a:r>
          </a:p>
        </p:txBody>
      </p:sp>
    </p:spTree>
    <p:extLst>
      <p:ext uri="{BB962C8B-B14F-4D97-AF65-F5344CB8AC3E}">
        <p14:creationId xmlns:p14="http://schemas.microsoft.com/office/powerpoint/2010/main" val="2946286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the fruit of the land will be the pride and glory of the survivors in Israel" (4:2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17492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254000">
                    <a:schemeClr val="tx1"/>
                  </a:glow>
                </a:effectLst>
              </a:rPr>
              <a:t>"The prophet looked beyond the </a:t>
            </a:r>
            <a:r>
              <a:rPr lang="fr-FR" sz="2800" b="1" dirty="0">
                <a:effectLst>
                  <a:glow rad="254000">
                    <a:schemeClr val="tx1"/>
                  </a:glow>
                </a:effectLst>
              </a:rPr>
              <a:t>'</a:t>
            </a:r>
            <a:r>
              <a:rPr lang="en-US" sz="2800" b="1" dirty="0">
                <a:effectLst>
                  <a:glow rad="254000">
                    <a:schemeClr val="tx1"/>
                  </a:glow>
                </a:effectLst>
              </a:rPr>
              <a:t>day of the Lord</a:t>
            </a:r>
            <a:r>
              <a:rPr lang="fr-FR" sz="2800" b="1" dirty="0">
                <a:effectLst>
                  <a:glow rad="254000">
                    <a:schemeClr val="tx1"/>
                  </a:glow>
                </a:effectLst>
              </a:rPr>
              <a:t>'</a:t>
            </a:r>
            <a:r>
              <a:rPr lang="en-US" sz="2800" b="1" dirty="0">
                <a:effectLst>
                  <a:glow rad="254000">
                    <a:schemeClr val="tx1"/>
                  </a:glow>
                </a:effectLst>
              </a:rPr>
              <a:t> to that time when the kingdom will be established on earth. </a:t>
            </a:r>
            <a:r>
              <a:rPr lang="fr-FR" sz="2800" b="1" dirty="0">
                <a:effectLst>
                  <a:glow rad="254000">
                    <a:schemeClr val="tx1"/>
                  </a:glow>
                </a:effectLst>
              </a:rPr>
              <a:t>'</a:t>
            </a:r>
            <a:r>
              <a:rPr lang="en-US" sz="2800" b="1" dirty="0">
                <a:effectLst>
                  <a:glow rad="254000">
                    <a:schemeClr val="tx1"/>
                  </a:glow>
                </a:effectLst>
              </a:rPr>
              <a:t>Branch of the Lord</a:t>
            </a:r>
            <a:r>
              <a:rPr lang="fr-FR" sz="2800" b="1" dirty="0">
                <a:effectLst>
                  <a:glow rad="254000">
                    <a:schemeClr val="tx1"/>
                  </a:glow>
                </a:effectLst>
              </a:rPr>
              <a:t>'</a:t>
            </a:r>
            <a:r>
              <a:rPr lang="en-US" sz="2800" b="1" dirty="0">
                <a:effectLst>
                  <a:glow rad="254000">
                    <a:schemeClr val="tx1"/>
                  </a:glow>
                </a:effectLst>
              </a:rPr>
              <a:t> is a messianic title for Jesus Christ, who came as a </a:t>
            </a:r>
            <a:r>
              <a:rPr lang="fr-FR" sz="2800" b="1" dirty="0">
                <a:effectLst>
                  <a:glow rad="254000">
                    <a:schemeClr val="tx1"/>
                  </a:glow>
                </a:effectLst>
              </a:rPr>
              <a:t>'</a:t>
            </a:r>
            <a:r>
              <a:rPr lang="en-US" sz="2800" b="1" dirty="0">
                <a:effectLst>
                  <a:glow rad="254000">
                    <a:schemeClr val="tx1"/>
                  </a:glow>
                </a:effectLst>
              </a:rPr>
              <a:t>shoot</a:t>
            </a:r>
            <a:r>
              <a:rPr lang="fr-FR" sz="2800" b="1" dirty="0">
                <a:effectLst>
                  <a:glow rad="254000">
                    <a:schemeClr val="tx1"/>
                  </a:glow>
                </a:effectLst>
              </a:rPr>
              <a:t>'</a:t>
            </a:r>
            <a:r>
              <a:rPr lang="en-US" sz="2800" b="1" dirty="0">
                <a:effectLst>
                  <a:glow rad="254000">
                    <a:schemeClr val="tx1"/>
                  </a:glow>
                </a:effectLst>
              </a:rPr>
              <a:t> from the seeming dead stump of David</a:t>
            </a:r>
            <a:r>
              <a:rPr lang="fr-FR" sz="2800" b="1" dirty="0">
                <a:effectLst>
                  <a:glow rad="254000">
                    <a:schemeClr val="tx1"/>
                  </a:glow>
                </a:effectLst>
              </a:rPr>
              <a:t>'</a:t>
            </a:r>
            <a:r>
              <a:rPr lang="en-US" sz="2800" b="1" dirty="0">
                <a:effectLst>
                  <a:glow rad="254000">
                    <a:schemeClr val="tx1"/>
                  </a:glow>
                </a:effectLst>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2800" b="1" dirty="0">
                <a:effectLst>
                  <a:glow rad="254000">
                    <a:schemeClr val="tx1"/>
                  </a:glow>
                </a:effectLst>
              </a:rPr>
              <a:t>'</a:t>
            </a:r>
            <a:r>
              <a:rPr lang="en-US" sz="2800" b="1" dirty="0">
                <a:effectLst>
                  <a:glow rad="254000">
                    <a:schemeClr val="tx1"/>
                  </a:glow>
                </a:effectLst>
              </a:rPr>
              <a:t>s day, </a:t>
            </a:r>
            <a:r>
              <a:rPr lang="fr-FR" sz="2800" b="1" dirty="0">
                <a:effectLst>
                  <a:glow rad="254000">
                    <a:schemeClr val="tx1"/>
                  </a:glow>
                </a:effectLst>
              </a:rPr>
              <a:t>'</a:t>
            </a:r>
            <a:r>
              <a:rPr lang="en-US" sz="2800" b="1" dirty="0">
                <a:effectLst>
                  <a:glow rad="254000">
                    <a:schemeClr val="tx1"/>
                  </a:glow>
                </a:effectLst>
              </a:rPr>
              <a:t>in that day</a:t>
            </a:r>
            <a:r>
              <a:rPr lang="fr-FR" sz="2800" b="1" dirty="0">
                <a:effectLst>
                  <a:glow rad="254000">
                    <a:schemeClr val="tx1"/>
                  </a:glow>
                </a:effectLst>
              </a:rPr>
              <a:t>'</a:t>
            </a:r>
            <a:r>
              <a:rPr lang="en-US" sz="2800" b="1" dirty="0">
                <a:effectLst>
                  <a:glow rad="254000">
                    <a:schemeClr val="tx1"/>
                  </a:glow>
                </a:effectLst>
              </a:rPr>
              <a:t> the people will be holy (set apart), and the land will be beautiful and glorious" </a:t>
            </a:r>
            <a:br>
              <a:rPr lang="en-US" sz="2800" b="1" dirty="0">
                <a:effectLst>
                  <a:glow rad="254000">
                    <a:schemeClr val="tx1"/>
                  </a:glow>
                </a:effectLst>
              </a:rPr>
            </a:br>
            <a:endParaRPr lang="en-US" sz="1600" b="1" dirty="0">
              <a:effectLst>
                <a:glow rad="254000">
                  <a:schemeClr val="tx1"/>
                </a:glow>
              </a:effectLst>
            </a:endParaRPr>
          </a:p>
          <a:p>
            <a:pPr>
              <a:defRPr/>
            </a:pPr>
            <a:r>
              <a:rPr lang="en-US" sz="1800" b="1" dirty="0">
                <a:effectLst>
                  <a:glow rad="254000">
                    <a:schemeClr val="tx1"/>
                  </a:glow>
                </a:effectLst>
              </a:rPr>
              <a:t>(Warren W. Wiersbe, </a:t>
            </a:r>
            <a:r>
              <a:rPr lang="en-US" sz="1800" b="1" i="1" dirty="0">
                <a:effectLst>
                  <a:glow rad="254000">
                    <a:schemeClr val="tx1"/>
                  </a:glow>
                </a:effectLst>
              </a:rPr>
              <a:t>Be Comforted: Feeling Secure in the Arms of God</a:t>
            </a:r>
            <a:r>
              <a:rPr lang="en-US" sz="1800" b="1" dirty="0">
                <a:effectLst>
                  <a:glow rad="254000">
                    <a:schemeClr val="tx1"/>
                  </a:glow>
                </a:effectLst>
              </a:rPr>
              <a:t>, 33).</a:t>
            </a:r>
            <a:r>
              <a:rPr lang="en-SG" sz="1800" b="1" dirty="0">
                <a:effectLst>
                  <a:glow rad="254000">
                    <a:schemeClr val="tx1"/>
                  </a:glow>
                </a:effectLst>
              </a:rPr>
              <a:t> </a:t>
            </a:r>
            <a:endParaRPr lang="en-US" sz="28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69371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a:t>
            </a:r>
            <a:r>
              <a:rPr lang="en-US" sz="3600" b="1" dirty="0">
                <a:solidFill>
                  <a:srgbClr val="FFFF00"/>
                </a:solidFill>
                <a:effectLst>
                  <a:glow rad="127000">
                    <a:schemeClr val="tx1"/>
                  </a:glow>
                </a:effectLst>
                <a:latin typeface="Arial" charset="0"/>
                <a:ea typeface="ＭＳ Ｐゴシック" charset="0"/>
                <a:cs typeface="ＭＳ Ｐゴシック" charset="0"/>
              </a:rPr>
              <a:t>the fruit of the land will be the pride and glory of the survivors in Israel</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37086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r"/>
            <a:r>
              <a:rPr lang="en-SG" sz="3200" b="1" dirty="0">
                <a:solidFill>
                  <a:prstClr val="white"/>
                </a:solidFill>
                <a:effectLst>
                  <a:glow rad="165100">
                    <a:prstClr val="black"/>
                  </a:glow>
                </a:effectLst>
                <a:latin typeface="Arial"/>
                <a:ea typeface="ＭＳ Ｐゴシック"/>
                <a:cs typeface="Arial"/>
              </a:rPr>
              <a:t>Take no rest, all you who pray to the L</a:t>
            </a:r>
            <a:r>
              <a:rPr lang="en-SG" sz="2800" b="1" dirty="0">
                <a:solidFill>
                  <a:prstClr val="white"/>
                </a:solidFill>
                <a:effectLst>
                  <a:glow rad="165100">
                    <a:prstClr val="black"/>
                  </a:glow>
                </a:effectLst>
                <a:latin typeface="Arial"/>
                <a:ea typeface="ＭＳ Ｐゴシック"/>
                <a:cs typeface="Arial"/>
              </a:rPr>
              <a:t>ORD</a:t>
            </a:r>
            <a:r>
              <a:rPr lang="en-SG" sz="3200" b="1" dirty="0">
                <a:solidFill>
                  <a:prstClr val="white"/>
                </a:solidFill>
                <a:effectLst>
                  <a:glow rad="165100">
                    <a:prstClr val="black"/>
                  </a:glow>
                </a:effectLst>
                <a:latin typeface="Arial"/>
                <a:ea typeface="ＭＳ Ｐゴシック"/>
                <a:cs typeface="Arial"/>
              </a:rPr>
              <a:t>. </a:t>
            </a:r>
            <a:r>
              <a:rPr lang="en-SG" sz="3200" b="1" baseline="30000" dirty="0">
                <a:solidFill>
                  <a:prstClr val="white"/>
                </a:solidFill>
                <a:effectLst>
                  <a:glow rad="165100">
                    <a:prstClr val="black"/>
                  </a:glow>
                </a:effectLst>
                <a:latin typeface="Arial"/>
                <a:ea typeface="ＭＳ Ｐゴシック"/>
                <a:cs typeface="Arial"/>
              </a:rPr>
              <a:t>7</a:t>
            </a:r>
            <a:r>
              <a:rPr lang="en-SG" sz="3200" b="1" dirty="0">
                <a:solidFill>
                  <a:prstClr val="white"/>
                </a:solidFill>
                <a:effectLst>
                  <a:glow rad="165100">
                    <a:prstClr val="black"/>
                  </a:glow>
                </a:effectLst>
                <a:latin typeface="Arial"/>
                <a:ea typeface="ＭＳ Ｐゴシック"/>
                <a:cs typeface="Arial"/>
              </a:rPr>
              <a:t>Give the LORD no rest until he completes his work, until he makes Jerusalem the pride of the earth"</a:t>
            </a:r>
            <a:r>
              <a:rPr lang="en-US" sz="3200" b="1" dirty="0">
                <a:solidFill>
                  <a:prstClr val="white"/>
                </a:solidFill>
                <a:effectLst>
                  <a:glow rad="165100">
                    <a:prstClr val="black"/>
                  </a:glow>
                </a:effectLst>
                <a:latin typeface="Arial"/>
                <a:ea typeface="ＭＳ Ｐゴシック"/>
                <a:cs typeface="Arial"/>
              </a:rPr>
              <a:t> (Isa. 62:6-7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r>
              <a:rPr lang="en-US"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O Jerusalem, I have posted watchmen on your walls; they will pray day and night, continually. </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97989967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make holy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remnant in mortal bodies (4:3-4). </a:t>
            </a: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16029329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will it be like when </a:t>
            </a:r>
            <a:r>
              <a:rPr lang="en-US" sz="4800" b="1" dirty="0">
                <a:solidFill>
                  <a:srgbClr val="FFFF00"/>
                </a:solidFill>
                <a:effectLst>
                  <a:glow rad="127000">
                    <a:schemeClr val="tx1"/>
                  </a:glow>
                </a:effectLst>
                <a:latin typeface="Arial" charset="0"/>
                <a:ea typeface="ＭＳ Ｐゴシック" charset="0"/>
                <a:cs typeface="ＭＳ Ｐゴシック" charset="0"/>
              </a:rPr>
              <a:t>Christ</a:t>
            </a:r>
            <a:r>
              <a:rPr lang="en-US" sz="4800" b="1" dirty="0">
                <a:effectLst>
                  <a:glow rad="127000">
                    <a:schemeClr val="tx1"/>
                  </a:glow>
                </a:effectLst>
                <a:latin typeface="Arial" charset="0"/>
                <a:ea typeface="ＭＳ Ｐゴシック" charset="0"/>
                <a:cs typeface="ＭＳ Ｐゴシック" charset="0"/>
              </a:rPr>
              <a:t> rules this world?</a:t>
            </a:r>
          </a:p>
        </p:txBody>
      </p:sp>
    </p:spTree>
    <p:extLst>
      <p:ext uri="{BB962C8B-B14F-4D97-AF65-F5344CB8AC3E}">
        <p14:creationId xmlns:p14="http://schemas.microsoft.com/office/powerpoint/2010/main" val="17900484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Tribulation</a:t>
            </a:r>
          </a:p>
          <a:p>
            <a:pPr algn="ctr"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Millennium</a:t>
            </a:r>
          </a:p>
          <a:p>
            <a:pPr algn="ctr"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Look at the Future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Great</a:t>
            </a:r>
          </a:p>
          <a:p>
            <a:pPr algn="ctr" eaLnBrk="1" hangingPunct="1">
              <a:buClr>
                <a:srgbClr val="000000"/>
              </a:buClr>
              <a:buSzPct val="100000"/>
              <a:buFont typeface="Arial" charset="0"/>
              <a:buNone/>
            </a:pPr>
            <a:r>
              <a:rPr lang="en-GB" sz="2800" b="1">
                <a:solidFill>
                  <a:srgbClr val="000000"/>
                </a:solidFill>
                <a:cs typeface="Arial" charset="0"/>
              </a:rPr>
              <a:t>White</a:t>
            </a:r>
          </a:p>
          <a:p>
            <a:pPr algn="ctr" eaLnBrk="1" hangingPunct="1">
              <a:buClr>
                <a:srgbClr val="000000"/>
              </a:buClr>
              <a:buSzPct val="100000"/>
              <a:buFont typeface="Arial" charset="0"/>
              <a:buNone/>
            </a:pPr>
            <a:r>
              <a:rPr lang="en-GB" sz="2800" b="1">
                <a:solidFill>
                  <a:srgbClr val="000000"/>
                </a:solidFill>
                <a:cs typeface="Arial" charset="0"/>
              </a:rPr>
              <a:t>Throne</a:t>
            </a:r>
          </a:p>
          <a:p>
            <a:pPr algn="ctr"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626707" name="Text Box 4"/>
          <p:cNvSpPr txBox="1">
            <a:spLocks noChangeArrowheads="1"/>
          </p:cNvSpPr>
          <p:nvPr/>
        </p:nvSpPr>
        <p:spPr bwMode="auto">
          <a:xfrm>
            <a:off x="8101013" y="-459432"/>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rPr>
              <a:t>473</a:t>
            </a:r>
          </a:p>
        </p:txBody>
      </p:sp>
    </p:spTree>
    <p:extLst>
      <p:ext uri="{BB962C8B-B14F-4D97-AF65-F5344CB8AC3E}">
        <p14:creationId xmlns:p14="http://schemas.microsoft.com/office/powerpoint/2010/main" val="319090014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protect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citizens from the sun and rain (4:5-6).</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879844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Main Idea of Isaiah 2:1-5; 4:2-6</a:t>
            </a:r>
          </a:p>
        </p:txBody>
      </p:sp>
      <p:pic>
        <p:nvPicPr>
          <p:cNvPr id="2" name="Picture 1"/>
          <p:cNvPicPr>
            <a:picLocks noChangeAspect="1"/>
          </p:cNvPicPr>
          <p:nvPr/>
        </p:nvPicPr>
        <p:blipFill rotWithShape="1">
          <a:blip r:embed="rId3"/>
          <a:srcRect t="2022"/>
          <a:stretch/>
        </p:blipFill>
        <p:spPr>
          <a:xfrm>
            <a:off x="-36512" y="985808"/>
            <a:ext cx="9235660" cy="5899576"/>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Jesus will bring </a:t>
            </a:r>
            <a:r>
              <a:rPr lang="en-US" sz="4800" b="1" dirty="0">
                <a:solidFill>
                  <a:srgbClr val="FFFF00"/>
                </a:solidFill>
                <a:effectLst>
                  <a:glow rad="127000">
                    <a:schemeClr val="tx1"/>
                  </a:glow>
                </a:effectLst>
                <a:latin typeface="Arial" charset="0"/>
                <a:ea typeface="ＭＳ Ｐゴシック" charset="0"/>
                <a:cs typeface="ＭＳ Ｐゴシック" charset="0"/>
              </a:rPr>
              <a:t>worldwide</a:t>
            </a:r>
            <a:r>
              <a:rPr lang="en-US" sz="4800" b="1" dirty="0">
                <a:effectLst>
                  <a:glow rad="127000">
                    <a:schemeClr val="tx1"/>
                  </a:glow>
                </a:effectLst>
                <a:latin typeface="Arial" charset="0"/>
                <a:ea typeface="ＭＳ Ｐゴシック" charset="0"/>
                <a:cs typeface="ＭＳ Ｐゴシック" charset="0"/>
              </a:rPr>
              <a:t> truth, peace, prosperity, holiness and protection </a:t>
            </a:r>
          </a:p>
        </p:txBody>
      </p:sp>
    </p:spTree>
    <p:extLst>
      <p:ext uri="{BB962C8B-B14F-4D97-AF65-F5344CB8AC3E}">
        <p14:creationId xmlns:p14="http://schemas.microsoft.com/office/powerpoint/2010/main" val="407513369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825345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1" descr="Rev 20 Slid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6"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hangingPunct="0"/>
            <a:endParaRPr lang="en-US">
              <a:solidFill>
                <a:srgbClr val="000000"/>
              </a:solidFill>
              <a:latin typeface="Comic Sans MS" charset="0"/>
            </a:endParaRPr>
          </a:p>
        </p:txBody>
      </p:sp>
      <p:sp>
        <p:nvSpPr>
          <p:cNvPr id="630787"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a:solidFill>
                  <a:srgbClr val="FFFFFF"/>
                </a:solidFill>
                <a:latin typeface="PerryGothic Regular" charset="0"/>
                <a:ea typeface="ＭＳ Ｐゴシック" charset="0"/>
                <a:cs typeface="ＭＳ Ｐゴシック" charset="0"/>
              </a:rPr>
              <a:t>Revelation 20:4-6 Diagrammed</a:t>
            </a:r>
            <a:endParaRPr lang="en-US" sz="240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95"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hangingPunct="0"/>
            <a:r>
              <a:rPr lang="en-US">
                <a:solidFill>
                  <a:srgbClr val="FFFFFF"/>
                </a:solidFill>
                <a:latin typeface="Comic Sans MS" charset="0"/>
              </a:rPr>
              <a:t>1000 years</a:t>
            </a:r>
          </a:p>
        </p:txBody>
      </p:sp>
      <p:sp>
        <p:nvSpPr>
          <p:cNvPr id="63079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394361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p:txBody>
      </p:sp>
      <p:sp>
        <p:nvSpPr>
          <p:cNvPr id="63283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670988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8175" y="1125538"/>
            <a:ext cx="7043738" cy="5183187"/>
          </a:xfrm>
        </p:spPr>
        <p:txBody>
          <a:bodyPr/>
          <a:lstStyle/>
          <a:p>
            <a:pPr eaLnBrk="1" hangingPunct="1">
              <a:defRPr/>
            </a:pPr>
            <a:r>
              <a:rPr lang="en-US" altLang="ja-JP" sz="3200" b="1" dirty="0">
                <a:latin typeface="Arial"/>
                <a:cs typeface="Arial"/>
              </a:rPr>
              <a:t>"</a:t>
            </a:r>
            <a:r>
              <a:rPr lang="en-US" sz="3200" b="1" i="0" dirty="0">
                <a:latin typeface="Arial"/>
                <a:cs typeface="Arial"/>
              </a:rPr>
              <a:t>Don</a:t>
            </a:r>
            <a:r>
              <a:rPr lang="fr-FR" sz="3200" b="1" i="0" dirty="0">
                <a:latin typeface="Arial"/>
                <a:cs typeface="Arial"/>
              </a:rPr>
              <a:t>'</a:t>
            </a:r>
            <a:r>
              <a:rPr lang="en-US" sz="3200" b="1" i="0" dirty="0">
                <a:latin typeface="Arial"/>
                <a:cs typeface="Arial"/>
              </a:rPr>
              <a:t>t you realize that someday we believers will judge the world? And since you are going to judge the world, can</a:t>
            </a:r>
            <a:r>
              <a:rPr lang="fr-FR" sz="3200" b="1" i="0" dirty="0">
                <a:latin typeface="Arial"/>
                <a:cs typeface="Arial"/>
              </a:rPr>
              <a:t>'</a:t>
            </a:r>
            <a:r>
              <a:rPr lang="en-US" sz="3200" b="1" i="0" dirty="0">
                <a:latin typeface="Arial"/>
                <a:cs typeface="Arial"/>
              </a:rPr>
              <a:t>t you decide even these little things among yourselves?  </a:t>
            </a:r>
            <a:r>
              <a:rPr lang="en-US" sz="3200" b="1" i="0" baseline="30000" dirty="0">
                <a:latin typeface="Arial"/>
                <a:cs typeface="Arial"/>
              </a:rPr>
              <a:t>3</a:t>
            </a:r>
            <a:r>
              <a:rPr lang="en-US" sz="3200" b="1" i="0" dirty="0">
                <a:latin typeface="Arial"/>
                <a:cs typeface="Arial"/>
              </a:rPr>
              <a:t>Don</a:t>
            </a:r>
            <a:r>
              <a:rPr lang="fr-FR" sz="3200" b="1" i="0" dirty="0">
                <a:latin typeface="Arial"/>
                <a:cs typeface="Arial"/>
              </a:rPr>
              <a:t>'</a:t>
            </a:r>
            <a:r>
              <a:rPr lang="en-US" sz="3200" b="1" i="0" dirty="0">
                <a:latin typeface="Arial"/>
                <a:cs typeface="Arial"/>
              </a:rPr>
              <a:t>t you realize that we will judge angels? So you should surely be able to resolve ordinary disputes in this life</a:t>
            </a:r>
            <a:r>
              <a:rPr lang="en-US" altLang="ja-JP" sz="3200" b="1" dirty="0">
                <a:latin typeface="Arial"/>
                <a:cs typeface="Arial"/>
              </a:rPr>
              <a:t>"</a:t>
            </a:r>
            <a:br>
              <a:rPr lang="en-US" sz="3200" b="1" dirty="0">
                <a:latin typeface="Arial"/>
                <a:cs typeface="Arial"/>
              </a:rPr>
            </a:br>
            <a:r>
              <a:rPr lang="en-US" sz="3200" b="1" dirty="0">
                <a:latin typeface="Arial"/>
                <a:cs typeface="Arial"/>
              </a:rPr>
              <a:t>(1 Cor. 6:2-3 </a:t>
            </a:r>
            <a:r>
              <a:rPr lang="en-US" sz="2400" b="1" dirty="0">
                <a:latin typeface="Arial"/>
                <a:cs typeface="Arial"/>
              </a:rPr>
              <a:t>NLT</a:t>
            </a:r>
            <a:r>
              <a:rPr lang="en-US" sz="3200" b="1" dirty="0">
                <a:latin typeface="Arial"/>
                <a:cs typeface="Arial"/>
              </a:rPr>
              <a:t>)</a:t>
            </a:r>
          </a:p>
        </p:txBody>
      </p:sp>
    </p:spTree>
    <p:extLst>
      <p:ext uri="{BB962C8B-B14F-4D97-AF65-F5344CB8AC3E}">
        <p14:creationId xmlns:p14="http://schemas.microsoft.com/office/powerpoint/2010/main" val="343411754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a:t>
            </a:r>
          </a:p>
        </p:txBody>
      </p:sp>
      <p:sp>
        <p:nvSpPr>
          <p:cNvPr id="63795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2611155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000000"/>
                </a:solidFill>
                <a:cs typeface="Arial" charset="0"/>
              </a:rPr>
              <a:t>NIV Isaiah 65:20 </a:t>
            </a:r>
            <a:r>
              <a:rPr lang="en-GB" altLang="ja-JP" sz="3200" b="1" dirty="0">
                <a:solidFill>
                  <a:srgbClr val="000000"/>
                </a:solidFill>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lang="en-GB" sz="3200" b="1" dirty="0">
              <a:solidFill>
                <a:srgbClr val="000000"/>
              </a:solidFill>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2606162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 </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Show the human heart corrupt</a:t>
            </a: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2456323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en-US" sz="6000" b="1" dirty="0">
                <a:solidFill>
                  <a:schemeClr val="folHlink"/>
                </a:solidFill>
                <a:cs typeface="+mj-cs"/>
              </a:rPr>
              <a:t>Life in Isaiah</a:t>
            </a:r>
            <a:r>
              <a:rPr lang="fr-FR" altLang="ja-JP" sz="6000" b="1" dirty="0">
                <a:solidFill>
                  <a:schemeClr val="folHlink"/>
                </a:solidFill>
                <a:cs typeface="+mj-cs"/>
              </a:rPr>
              <a:t>'</a:t>
            </a:r>
            <a:r>
              <a:rPr lang="en-US" sz="6000" b="1" dirty="0">
                <a:solidFill>
                  <a:schemeClr val="folHlink"/>
                </a:solidFill>
                <a:cs typeface="+mj-cs"/>
              </a:rPr>
              <a:t>s Day</a:t>
            </a:r>
            <a:br>
              <a:rPr lang="en-US" sz="6000" b="1" dirty="0">
                <a:solidFill>
                  <a:schemeClr val="folHlink"/>
                </a:solidFill>
                <a:cs typeface="+mj-cs"/>
              </a:rPr>
            </a:br>
            <a:r>
              <a:rPr lang="en-US" b="1" dirty="0">
                <a:solidFill>
                  <a:schemeClr val="folHlink"/>
                </a:solidFill>
                <a:cs typeface="+mj-cs"/>
              </a:rPr>
              <a:t>(735 </a:t>
            </a:r>
            <a:r>
              <a:rPr lang="en-US" sz="3600" b="1" dirty="0">
                <a:solidFill>
                  <a:schemeClr val="folHlink"/>
                </a:solidFill>
                <a:cs typeface="+mj-cs"/>
              </a:rPr>
              <a:t>BC</a:t>
            </a:r>
            <a:r>
              <a:rPr lang="en-US" b="1" dirty="0">
                <a:solidFill>
                  <a:schemeClr val="folHlink"/>
                </a:solidFill>
                <a:cs typeface="+mj-cs"/>
              </a:rPr>
              <a:t>)</a:t>
            </a:r>
            <a:endParaRPr lang="en-US" dirty="0">
              <a:cs typeface="+mj-cs"/>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a:extLst>
              <a:ext uri="{28A0092B-C50C-407E-A947-70E740481C1C}">
                <a14:useLocalDpi xmlns:a14="http://schemas.microsoft.com/office/drawing/2010/main" val="0"/>
              </a:ext>
            </a:extLst>
          </a:blip>
          <a:srcRect l="8055" t="8888" r="25279" b="244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4400" b="1" dirty="0">
                <a:solidFill>
                  <a:srgbClr val="FFFFFF"/>
                </a:solidFill>
                <a:effectLst>
                  <a:outerShdw blurRad="38100" dist="38100" dir="2700000" algn="tl">
                    <a:srgbClr val="000000"/>
                  </a:outerShdw>
                </a:effectLst>
              </a:rPr>
              <a:t>Christ will have a Spirit-led and righteous rule (Isa. 11:1-5)</a:t>
            </a:r>
          </a:p>
        </p:txBody>
      </p:sp>
    </p:spTree>
    <p:extLst>
      <p:ext uri="{BB962C8B-B14F-4D97-AF65-F5344CB8AC3E}">
        <p14:creationId xmlns:p14="http://schemas.microsoft.com/office/powerpoint/2010/main" val="3983227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 </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Show the human heart corrupt</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Fulfill Abrahamic Covenant</a:t>
            </a: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1785263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536" y="-27384"/>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12057884" y="2338592"/>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defTabSz="457200" fontAlgn="auto">
              <a:spcBef>
                <a:spcPts val="0"/>
              </a:spcBef>
              <a:spcAft>
                <a:spcPts val="0"/>
              </a:spcAft>
            </a:pPr>
            <a:r>
              <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Abraham</a:t>
            </a:r>
          </a:p>
        </p:txBody>
      </p:sp>
      <p:sp>
        <p:nvSpPr>
          <p:cNvPr id="6" name="Rectangle 5"/>
          <p:cNvSpPr/>
          <p:nvPr/>
        </p:nvSpPr>
        <p:spPr>
          <a:xfrm>
            <a:off x="9939263" y="2830521"/>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57200" fontAlgn="auto">
              <a:spcBef>
                <a:spcPts val="0"/>
              </a:spcBef>
              <a:spcAft>
                <a:spcPts val="0"/>
              </a:spcAft>
            </a:pPr>
            <a:r>
              <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p>
        </p:txBody>
      </p:sp>
    </p:spTree>
    <p:extLst>
      <p:ext uri="{BB962C8B-B14F-4D97-AF65-F5344CB8AC3E}">
        <p14:creationId xmlns:p14="http://schemas.microsoft.com/office/powerpoint/2010/main" val="2460672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zh-CN" altLang="en-US" sz="2800" b="1" dirty="0">
                  <a:solidFill>
                    <a:srgbClr val="FAFD00"/>
                  </a:solidFill>
                  <a:latin typeface="Times" charset="0"/>
                </a:rPr>
                <a:t>                            </a:t>
              </a:r>
              <a:r>
                <a:rPr lang="en-US" altLang="zh-CN" sz="2800" b="1" dirty="0">
                  <a:solidFill>
                    <a:srgbClr val="FAFD00"/>
                  </a:solidFill>
                  <a:latin typeface="Times" charset="0"/>
                </a:rPr>
                <a:t>Genesis 12</a:t>
              </a:r>
            </a:p>
            <a:p>
              <a:pPr defTabSz="914400" eaLnBrk="0" hangingPunct="0">
                <a:defRPr/>
              </a:pPr>
              <a:r>
                <a:rPr lang="en-US" altLang="zh-CN" sz="2800" b="1" dirty="0">
                  <a:solidFill>
                    <a:srgbClr val="FAFD00"/>
                  </a:solidFill>
                  <a:latin typeface="Times" charset="0"/>
                </a:rPr>
                <a:t>	The Lord had said to Abram, </a:t>
              </a:r>
            </a:p>
            <a:p>
              <a:pPr defTabSz="914400" eaLnBrk="0" hangingPunct="0">
                <a:defRPr/>
              </a:pPr>
              <a:r>
                <a:rPr lang="en-US" altLang="zh-CN" sz="2800" b="1" dirty="0">
                  <a:solidFill>
                    <a:srgbClr val="FAFD00"/>
                  </a:solidFill>
                  <a:latin typeface="Times" charset="0"/>
                </a:rPr>
                <a:t>        </a:t>
              </a:r>
              <a:r>
                <a:rPr lang="en-US" altLang="ja-JP" sz="2800" b="1" dirty="0">
                  <a:solidFill>
                    <a:srgbClr val="FAFD00"/>
                  </a:solidFill>
                  <a:latin typeface="Times" charset="0"/>
                </a:rPr>
                <a:t>"Leave your country, your people and your father</a:t>
              </a:r>
              <a:r>
                <a:rPr lang="fr-FR" altLang="ja-JP" sz="2800" b="1" dirty="0">
                  <a:solidFill>
                    <a:srgbClr val="FAFD00"/>
                  </a:solidFill>
                  <a:latin typeface="Times" charset="0"/>
                </a:rPr>
                <a:t>'</a:t>
              </a:r>
              <a:r>
                <a:rPr lang="en-US" altLang="ja-JP" sz="2800" b="1" dirty="0">
                  <a:solidFill>
                    <a:srgbClr val="FAFD00"/>
                  </a:solidFill>
                  <a:latin typeface="Times" charset="0"/>
                </a:rPr>
                <a:t>s household, and go to </a:t>
              </a:r>
              <a:r>
                <a:rPr lang="en-US" altLang="ja-JP" sz="2800" b="1" dirty="0">
                  <a:solidFill>
                    <a:srgbClr val="00DFCA"/>
                  </a:solidFill>
                  <a:latin typeface="Times" charset="0"/>
                </a:rPr>
                <a:t>the land </a:t>
              </a:r>
              <a:r>
                <a:rPr lang="en-US" altLang="ja-JP" sz="2800" b="1" dirty="0">
                  <a:solidFill>
                    <a:srgbClr val="FAFD00"/>
                  </a:solidFill>
                  <a:latin typeface="Times" charset="0"/>
                </a:rPr>
                <a:t>I will show you.</a:t>
              </a:r>
              <a:endParaRPr lang="en-US" altLang="zh-CN" sz="2800" b="1" dirty="0">
                <a:solidFill>
                  <a:srgbClr val="00DFCA"/>
                </a:solidFill>
                <a:latin typeface="Times"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en-US" sz="2800" b="1" dirty="0">
                <a:solidFill>
                  <a:srgbClr val="FAFD00"/>
                </a:solidFill>
                <a:latin typeface="Times" charset="0"/>
              </a:endParaRPr>
            </a:p>
            <a:p>
              <a:pPr defTabSz="914400" eaLnBrk="0" hangingPunct="0">
                <a:defRPr/>
              </a:pPr>
              <a:r>
                <a:rPr lang="en-US" sz="2000" b="1" dirty="0">
                  <a:solidFill>
                    <a:srgbClr val="FAFD00"/>
                  </a:solidFill>
                  <a:latin typeface="Times" charset="0"/>
                </a:rPr>
                <a:t>	 </a:t>
              </a:r>
              <a:r>
                <a:rPr lang="en-US" altLang="ja-JP" sz="2800" b="1" dirty="0">
                  <a:solidFill>
                    <a:srgbClr val="FAFD00"/>
                  </a:solidFill>
                  <a:latin typeface="Times" charset="0"/>
                </a:rPr>
                <a:t>"I will make you into </a:t>
              </a:r>
              <a:r>
                <a:rPr lang="en-US" altLang="ja-JP" sz="2800" b="1" dirty="0">
                  <a:solidFill>
                    <a:srgbClr val="00DFCA"/>
                  </a:solidFill>
                  <a:latin typeface="Times" charset="0"/>
                </a:rPr>
                <a:t>a great nation </a:t>
              </a:r>
              <a:endParaRPr lang="en-US" altLang="ja-JP" sz="2800" b="1" dirty="0">
                <a:solidFill>
                  <a:srgbClr val="FAFD00"/>
                </a:solidFill>
                <a:latin typeface="Times" charset="0"/>
              </a:endParaRPr>
            </a:p>
            <a:p>
              <a:pPr defTabSz="914400" eaLnBrk="0" hangingPunct="0">
                <a:defRPr/>
              </a:pPr>
              <a:r>
                <a:rPr lang="en-US" sz="2800" b="1" dirty="0">
                  <a:solidFill>
                    <a:srgbClr val="FAFD00"/>
                  </a:solidFill>
                  <a:latin typeface="Times" charset="0"/>
                </a:rPr>
                <a:t>	      and I will bless you;</a:t>
              </a:r>
            </a:p>
            <a:p>
              <a:pPr defTabSz="914400" eaLnBrk="0" hangingPunct="0">
                <a:defRPr/>
              </a:pPr>
              <a:r>
                <a:rPr lang="en-US" sz="2800" b="1" dirty="0">
                  <a:solidFill>
                    <a:srgbClr val="FAFD00"/>
                  </a:solidFill>
                  <a:latin typeface="Times" charset="0"/>
                </a:rPr>
                <a:t>	   I will make your name great,</a:t>
              </a:r>
            </a:p>
            <a:p>
              <a:pPr defTabSz="914400" eaLnBrk="0" hangingPunct="0">
                <a:defRPr/>
              </a:pPr>
              <a:r>
                <a:rPr lang="en-US" sz="2800" b="1" dirty="0">
                  <a:solidFill>
                    <a:srgbClr val="FAFD00"/>
                  </a:solidFill>
                  <a:latin typeface="Times" charset="0"/>
                </a:rPr>
                <a:t>	      and you will be a blessing.</a:t>
              </a:r>
              <a:endParaRPr lang="en-US" sz="2800" b="1" dirty="0">
                <a:solidFill>
                  <a:srgbClr val="00DFCA"/>
                </a:solidFill>
                <a:latin typeface="Times"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en-US" sz="2800" b="1" dirty="0">
                <a:solidFill>
                  <a:srgbClr val="FAFD00"/>
                </a:solidFill>
                <a:latin typeface="Times" charset="0"/>
              </a:endParaRPr>
            </a:p>
            <a:p>
              <a:pPr defTabSz="914400" eaLnBrk="0" hangingPunct="0">
                <a:defRPr/>
              </a:pPr>
              <a:r>
                <a:rPr lang="en-US" sz="2800" b="1" dirty="0">
                  <a:solidFill>
                    <a:srgbClr val="FAFD00"/>
                  </a:solidFill>
                  <a:latin typeface="Times" charset="0"/>
                </a:rPr>
                <a:t>	</a:t>
              </a:r>
              <a:r>
                <a:rPr lang="en-US" sz="2000" b="1" dirty="0">
                  <a:solidFill>
                    <a:srgbClr val="FAFD00"/>
                  </a:solidFill>
                  <a:latin typeface="Times" charset="0"/>
                </a:rPr>
                <a:t> </a:t>
              </a:r>
              <a:r>
                <a:rPr lang="en-US" sz="2800" b="1" dirty="0">
                  <a:solidFill>
                    <a:srgbClr val="FAFD00"/>
                  </a:solidFill>
                  <a:latin typeface="Times" charset="0"/>
                </a:rPr>
                <a:t>I will bless those who bless you,</a:t>
              </a:r>
            </a:p>
            <a:p>
              <a:pPr defTabSz="914400" eaLnBrk="0" hangingPunct="0">
                <a:defRPr/>
              </a:pPr>
              <a:r>
                <a:rPr lang="en-US" sz="2800" b="1" dirty="0">
                  <a:solidFill>
                    <a:srgbClr val="FAFD00"/>
                  </a:solidFill>
                  <a:latin typeface="Times" charset="0"/>
                </a:rPr>
                <a:t>	      and whoever curses you I will 		      curse;</a:t>
              </a:r>
            </a:p>
            <a:p>
              <a:pPr defTabSz="914400" eaLnBrk="0" hangingPunct="0">
                <a:defRPr/>
              </a:pPr>
              <a:r>
                <a:rPr lang="en-US" sz="2800" b="1" dirty="0">
                  <a:solidFill>
                    <a:srgbClr val="FAFD00"/>
                  </a:solidFill>
                  <a:latin typeface="Times" charset="0"/>
                </a:rPr>
                <a:t>	 and </a:t>
              </a:r>
              <a:r>
                <a:rPr lang="en-US" sz="2800" b="1" dirty="0">
                  <a:solidFill>
                    <a:srgbClr val="00DFCA"/>
                  </a:solidFill>
                  <a:latin typeface="Times" charset="0"/>
                </a:rPr>
                <a:t>all peoples on earth</a:t>
              </a:r>
            </a:p>
            <a:p>
              <a:pPr defTabSz="914400" eaLnBrk="0" hangingPunct="0">
                <a:defRPr/>
              </a:pPr>
              <a:r>
                <a:rPr lang="en-US" sz="2800" b="1" dirty="0">
                  <a:solidFill>
                    <a:srgbClr val="00DFCA"/>
                  </a:solidFill>
                  <a:latin typeface="Times" charset="0"/>
                </a:rPr>
                <a:t>                will be blessed through you.</a:t>
              </a:r>
              <a:r>
                <a:rPr lang="en-US" altLang="ja-JP" sz="2800" b="1" dirty="0">
                  <a:solidFill>
                    <a:srgbClr val="FAFD00"/>
                  </a:solidFill>
                  <a:latin typeface="Times" charset="0"/>
                </a:rPr>
                <a:t>"</a:t>
              </a:r>
              <a:endParaRPr lang="en-US" sz="2800" b="1" dirty="0">
                <a:solidFill>
                  <a:srgbClr val="00DFCA"/>
                </a:solidFill>
                <a:latin typeface="Times"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en-US" sz="2800" b="1">
                <a:solidFill>
                  <a:srgbClr val="FAFD00"/>
                </a:solidFill>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defRPr/>
              </a:pPr>
              <a:r>
                <a:rPr lang="en-US" sz="2800">
                  <a:solidFill>
                    <a:srgbClr val="FFFFFF"/>
                  </a:solidFill>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defRPr/>
              </a:pPr>
              <a:r>
                <a:rPr lang="en-US" sz="3200">
                  <a:solidFill>
                    <a:srgbClr val="FFFFFF"/>
                  </a:solidFill>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defRPr/>
              </a:pPr>
              <a:r>
                <a:rPr lang="en-US" sz="2800">
                  <a:solidFill>
                    <a:srgbClr val="FFFFFF"/>
                  </a:solidFill>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spcBef>
                <a:spcPct val="50000"/>
              </a:spcBef>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hangingPunct="0"/>
            <a:endParaRPr lang="en-US">
              <a:solidFill>
                <a:srgbClr val="FFFFFF"/>
              </a:solidFill>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hangingPunct="0"/>
            <a:endParaRPr lang="zh-CN" altLang="en-US">
              <a:solidFill>
                <a:srgbClr val="FFFFFF"/>
              </a:solidFill>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hangingPunct="0"/>
            <a:endParaRPr lang="zh-CN" altLang="en-US">
              <a:solidFill>
                <a:srgbClr val="FFFFFF"/>
              </a:solidFill>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hangingPunct="0"/>
            <a:endParaRPr lang="zh-CN" altLang="en-US">
              <a:solidFill>
                <a:srgbClr val="FFFFFF"/>
              </a:solidFill>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a:solidFill>
                <a:srgbClr val="FFFFFF"/>
              </a:solidFill>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a:solidFill>
                <a:srgbClr val="FFFFFF"/>
              </a:solidFill>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altLang="zh-CN" sz="1000" b="1">
                <a:solidFill>
                  <a:srgbClr val="000000"/>
                </a:solidFill>
                <a:latin typeface="Helvetica"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altLang="zh-CN" sz="900" b="1">
                <a:solidFill>
                  <a:srgbClr val="000000"/>
                </a:solidFill>
                <a:latin typeface="Helvetica"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altLang="zh-CN" sz="900" b="1">
                <a:solidFill>
                  <a:srgbClr val="000000"/>
                </a:solidFill>
                <a:latin typeface="Chicago"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a:solidFill>
                <a:srgbClr val="FFFFFF"/>
              </a:solidFill>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a:solidFill>
                <a:srgbClr val="FFFFFF"/>
              </a:solidFill>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a:solidFill>
                <a:srgbClr val="FFFFFF"/>
              </a:solidFill>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spcBef>
                <a:spcPct val="50000"/>
              </a:spcBef>
            </a:pPr>
            <a:endParaRPr lang="zh-CN" altLang="en-US" sz="2000">
              <a:solidFill>
                <a:srgbClr val="FFA27C"/>
              </a:solidFill>
              <a:latin typeface="B VAG Rounded Bold"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spcBef>
                <a:spcPct val="50000"/>
              </a:spcBef>
            </a:pPr>
            <a:r>
              <a:rPr lang="en-US" altLang="zh-CN" sz="2000">
                <a:solidFill>
                  <a:srgbClr val="FFFFFF"/>
                </a:solidFill>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spcBef>
                <a:spcPct val="50000"/>
              </a:spcBef>
            </a:pPr>
            <a:r>
              <a:rPr lang="en-US" altLang="zh-CN" sz="1200" b="1">
                <a:solidFill>
                  <a:srgbClr val="FFFFFF"/>
                </a:solidFill>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65214489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p:cNvPicPr>
            <a:picLocks noChangeAspect="1" noChangeArrowheads="1"/>
          </p:cNvPicPr>
          <p:nvPr/>
        </p:nvPicPr>
        <p:blipFill>
          <a:blip r:embed="rId3">
            <a:extLst>
              <a:ext uri="{28A0092B-C50C-407E-A947-70E740481C1C}">
                <a14:useLocalDpi xmlns:a14="http://schemas.microsoft.com/office/drawing/2010/main" val="0"/>
              </a:ext>
            </a:extLst>
          </a:blip>
          <a:srcRect l="16208" t="4111" r="20833" b="26373"/>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7"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solidFill>
                  <a:srgbClr val="FFFF00"/>
                </a:solidFill>
                <a:latin typeface="Arial" charset="0"/>
                <a:ea typeface="ＭＳ Ｐゴシック" charset="0"/>
                <a:cs typeface="Arial" charset="0"/>
              </a:rPr>
              <a:t>Borders of the Land Promised to Abraham</a:t>
            </a:r>
          </a:p>
        </p:txBody>
      </p:sp>
      <p:pic>
        <p:nvPicPr>
          <p:cNvPr id="318467" name="Picture 4" descr="AncientEgyptianFamily">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9"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a:solidFill>
                <a:srgbClr val="FFFFFF"/>
              </a:solidFill>
            </a:endParaRPr>
          </a:p>
        </p:txBody>
      </p:sp>
      <p:sp>
        <p:nvSpPr>
          <p:cNvPr id="671750"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a:solidFill>
                <a:srgbClr val="FFFFFF"/>
              </a:solidFill>
            </a:endParaRPr>
          </a:p>
        </p:txBody>
      </p:sp>
      <p:sp>
        <p:nvSpPr>
          <p:cNvPr id="671751" name="AutoShape 7"/>
          <p:cNvSpPr>
            <a:spLocks noChangeArrowheads="1"/>
          </p:cNvSpPr>
          <p:nvPr/>
        </p:nvSpPr>
        <p:spPr bwMode="auto">
          <a:xfrm rot="-9378132">
            <a:off x="1490663" y="1573213"/>
            <a:ext cx="965200" cy="2109787"/>
          </a:xfrm>
          <a:prstGeom prst="parallelogram">
            <a:avLst>
              <a:gd name="adj" fmla="val 25000"/>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hangingPunct="0"/>
            <a:endParaRPr lang="zh-CN" altLang="en-US">
              <a:solidFill>
                <a:srgbClr val="FFFFFF"/>
              </a:solidFill>
            </a:endParaRPr>
          </a:p>
        </p:txBody>
      </p:sp>
      <p:sp>
        <p:nvSpPr>
          <p:cNvPr id="130056" name="Text Box 8"/>
          <p:cNvSpPr txBox="1">
            <a:spLocks noChangeArrowheads="1"/>
          </p:cNvSpPr>
          <p:nvPr/>
        </p:nvSpPr>
        <p:spPr bwMode="auto">
          <a:xfrm>
            <a:off x="2987675" y="3048000"/>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hangingPunct="0">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723504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1749"/>
                                        </p:tgtEl>
                                        <p:attrNameLst>
                                          <p:attrName>style.visibility</p:attrName>
                                        </p:attrNameLst>
                                      </p:cBhvr>
                                      <p:to>
                                        <p:strVal val="visible"/>
                                      </p:to>
                                    </p:set>
                                    <p:anim calcmode="lin" valueType="num">
                                      <p:cBhvr>
                                        <p:cTn id="7" dur="1000" fill="hold"/>
                                        <p:tgtEl>
                                          <p:spTgt spid="671749"/>
                                        </p:tgtEl>
                                        <p:attrNameLst>
                                          <p:attrName>ppt_w</p:attrName>
                                        </p:attrNameLst>
                                      </p:cBhvr>
                                      <p:tavLst>
                                        <p:tav tm="0">
                                          <p:val>
                                            <p:fltVal val="0"/>
                                          </p:val>
                                        </p:tav>
                                        <p:tav tm="100000">
                                          <p:val>
                                            <p:strVal val="#ppt_w"/>
                                          </p:val>
                                        </p:tav>
                                      </p:tavLst>
                                    </p:anim>
                                    <p:anim calcmode="lin" valueType="num">
                                      <p:cBhvr>
                                        <p:cTn id="8" dur="1000" fill="hold"/>
                                        <p:tgtEl>
                                          <p:spTgt spid="671749"/>
                                        </p:tgtEl>
                                        <p:attrNameLst>
                                          <p:attrName>ppt_h</p:attrName>
                                        </p:attrNameLst>
                                      </p:cBhvr>
                                      <p:tavLst>
                                        <p:tav tm="0">
                                          <p:val>
                                            <p:fltVal val="0"/>
                                          </p:val>
                                        </p:tav>
                                        <p:tav tm="100000">
                                          <p:val>
                                            <p:strVal val="#ppt_h"/>
                                          </p:val>
                                        </p:tav>
                                      </p:tavLst>
                                    </p:anim>
                                    <p:anim calcmode="lin" valueType="num">
                                      <p:cBhvr>
                                        <p:cTn id="9" dur="1000" fill="hold"/>
                                        <p:tgtEl>
                                          <p:spTgt spid="6717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17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1750"/>
                                        </p:tgtEl>
                                        <p:attrNameLst>
                                          <p:attrName>style.visibility</p:attrName>
                                        </p:attrNameLst>
                                      </p:cBhvr>
                                      <p:to>
                                        <p:strVal val="visible"/>
                                      </p:to>
                                    </p:set>
                                    <p:anim calcmode="lin" valueType="num">
                                      <p:cBhvr>
                                        <p:cTn id="15" dur="1000" fill="hold"/>
                                        <p:tgtEl>
                                          <p:spTgt spid="671750"/>
                                        </p:tgtEl>
                                        <p:attrNameLst>
                                          <p:attrName>ppt_w</p:attrName>
                                        </p:attrNameLst>
                                      </p:cBhvr>
                                      <p:tavLst>
                                        <p:tav tm="0">
                                          <p:val>
                                            <p:fltVal val="0"/>
                                          </p:val>
                                        </p:tav>
                                        <p:tav tm="100000">
                                          <p:val>
                                            <p:strVal val="#ppt_w"/>
                                          </p:val>
                                        </p:tav>
                                      </p:tavLst>
                                    </p:anim>
                                    <p:anim calcmode="lin" valueType="num">
                                      <p:cBhvr>
                                        <p:cTn id="16" dur="1000" fill="hold"/>
                                        <p:tgtEl>
                                          <p:spTgt spid="671750"/>
                                        </p:tgtEl>
                                        <p:attrNameLst>
                                          <p:attrName>ppt_h</p:attrName>
                                        </p:attrNameLst>
                                      </p:cBhvr>
                                      <p:tavLst>
                                        <p:tav tm="0">
                                          <p:val>
                                            <p:fltVal val="0"/>
                                          </p:val>
                                        </p:tav>
                                        <p:tav tm="100000">
                                          <p:val>
                                            <p:strVal val="#ppt_h"/>
                                          </p:val>
                                        </p:tav>
                                      </p:tavLst>
                                    </p:anim>
                                    <p:anim calcmode="lin" valueType="num">
                                      <p:cBhvr>
                                        <p:cTn id="17" dur="1000" fill="hold"/>
                                        <p:tgtEl>
                                          <p:spTgt spid="6717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17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1751"/>
                                        </p:tgtEl>
                                        <p:attrNameLst>
                                          <p:attrName>style.visibility</p:attrName>
                                        </p:attrNameLst>
                                      </p:cBhvr>
                                      <p:to>
                                        <p:strVal val="visible"/>
                                      </p:to>
                                    </p:set>
                                    <p:anim calcmode="lin" valueType="num">
                                      <p:cBhvr>
                                        <p:cTn id="23" dur="1000" fill="hold"/>
                                        <p:tgtEl>
                                          <p:spTgt spid="671751"/>
                                        </p:tgtEl>
                                        <p:attrNameLst>
                                          <p:attrName>ppt_w</p:attrName>
                                        </p:attrNameLst>
                                      </p:cBhvr>
                                      <p:tavLst>
                                        <p:tav tm="0">
                                          <p:val>
                                            <p:fltVal val="0"/>
                                          </p:val>
                                        </p:tav>
                                        <p:tav tm="100000">
                                          <p:val>
                                            <p:strVal val="#ppt_w"/>
                                          </p:val>
                                        </p:tav>
                                      </p:tavLst>
                                    </p:anim>
                                    <p:anim calcmode="lin" valueType="num">
                                      <p:cBhvr>
                                        <p:cTn id="24" dur="1000" fill="hold"/>
                                        <p:tgtEl>
                                          <p:spTgt spid="671751"/>
                                        </p:tgtEl>
                                        <p:attrNameLst>
                                          <p:attrName>ppt_h</p:attrName>
                                        </p:attrNameLst>
                                      </p:cBhvr>
                                      <p:tavLst>
                                        <p:tav tm="0">
                                          <p:val>
                                            <p:fltVal val="0"/>
                                          </p:val>
                                        </p:tav>
                                        <p:tav tm="100000">
                                          <p:val>
                                            <p:strVal val="#ppt_h"/>
                                          </p:val>
                                        </p:tav>
                                      </p:tavLst>
                                    </p:anim>
                                    <p:anim calcmode="lin" valueType="num">
                                      <p:cBhvr>
                                        <p:cTn id="25" dur="1000" fill="hold"/>
                                        <p:tgtEl>
                                          <p:spTgt spid="67175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1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animBg="1"/>
      <p:bldP spid="671750" grpId="0" animBg="1"/>
      <p:bldP spid="67175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r="5511" b="41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Covenants Fulfilled in the Millennium</a:t>
            </a: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en-US">
                <a:solidFill>
                  <a:srgbClr val="FFFFFF"/>
                </a:solidFill>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defTabSz="914400"/>
              <a:r>
                <a:rPr lang="en-US" altLang="zh-CN" sz="3200" b="1">
                  <a:solidFill>
                    <a:srgbClr val="FFFFFF"/>
                  </a:solidFill>
                </a:rPr>
                <a:t>Abrahamic</a:t>
              </a: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a:r>
                <a:rPr lang="en-US" altLang="zh-CN" sz="3200" b="1">
                  <a:solidFill>
                    <a:srgbClr val="FFFFFF"/>
                  </a:solidFill>
                </a:rPr>
                <a:t>Land</a:t>
              </a: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a:r>
                <a:rPr lang="en-US" altLang="zh-CN" sz="3200" b="1">
                  <a:solidFill>
                    <a:srgbClr val="FFFFFF"/>
                  </a:solidFill>
                </a:rPr>
                <a:t>Davidic</a:t>
              </a: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a:r>
                <a:rPr lang="en-US" altLang="zh-CN" sz="3200" b="1">
                  <a:solidFill>
                    <a:srgbClr val="FFFFFF"/>
                  </a:solidFill>
                </a:rPr>
                <a:t>New</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603448"/>
            <a:ext cx="576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ltLang="zh-CN" b="1" dirty="0">
                <a:solidFill>
                  <a:srgbClr val="FFFFFF"/>
                </a:solidFill>
                <a:latin typeface="Tahoma" charset="0"/>
              </a:rPr>
              <a:t>60</a:t>
            </a:r>
          </a:p>
        </p:txBody>
      </p:sp>
    </p:spTree>
    <p:extLst>
      <p:ext uri="{BB962C8B-B14F-4D97-AF65-F5344CB8AC3E}">
        <p14:creationId xmlns:p14="http://schemas.microsoft.com/office/powerpoint/2010/main" val="427093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Isaiah</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Key Idea</a:t>
            </a: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81916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A Study of 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313289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1" name="Picture 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2706" name="Text Box 2"/>
          <p:cNvSpPr txBox="1">
            <a:spLocks noChangeArrowheads="1"/>
          </p:cNvSpPr>
          <p:nvPr/>
        </p:nvSpPr>
        <p:spPr bwMode="auto">
          <a:xfrm>
            <a:off x="0" y="533400"/>
            <a:ext cx="9144000" cy="8382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defRPr/>
            </a:pPr>
            <a:r>
              <a:rPr lang="en-GB" sz="4000" b="1" dirty="0">
                <a:solidFill>
                  <a:srgbClr val="000000"/>
                </a:solidFill>
                <a:effectLst>
                  <a:outerShdw blurRad="38100" dist="38100" dir="2700000" algn="tl">
                    <a:srgbClr val="DDDDDD"/>
                  </a:outerShdw>
                </a:effectLst>
              </a:rPr>
              <a:t>Promises of the Davidic Covenant</a:t>
            </a:r>
          </a:p>
        </p:txBody>
      </p:sp>
      <p:sp>
        <p:nvSpPr>
          <p:cNvPr id="1070083" name="Text Box 3"/>
          <p:cNvSpPr txBox="1">
            <a:spLocks noChangeArrowheads="1"/>
          </p:cNvSpPr>
          <p:nvPr/>
        </p:nvSpPr>
        <p:spPr bwMode="auto">
          <a:xfrm>
            <a:off x="152400" y="1844675"/>
            <a:ext cx="8915400"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41313" indent="-341313"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cs typeface="ＭＳ Ｐゴシック" charset="0"/>
              </a:defRPr>
            </a:lvl1pPr>
            <a:lvl2pPr marL="742950" indent="-28575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2pPr>
            <a:lvl3pPr marL="11430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3pPr>
            <a:lvl4pPr marL="16002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4pPr>
            <a:lvl5pPr marL="20574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9pPr>
          </a:lstStyle>
          <a:p>
            <a:pPr eaLnBrk="1" hangingPunct="1">
              <a:spcBef>
                <a:spcPts val="600"/>
              </a:spcBef>
              <a:buClr>
                <a:srgbClr val="000000"/>
              </a:buClr>
              <a:buSzPct val="100000"/>
              <a:buFont typeface="Arial" charset="0"/>
              <a:buNone/>
            </a:pPr>
            <a:r>
              <a:rPr lang="en-GB" b="1" baseline="30000" dirty="0">
                <a:solidFill>
                  <a:srgbClr val="000000"/>
                </a:solidFill>
              </a:rPr>
              <a:t>6 </a:t>
            </a:r>
            <a:r>
              <a:rPr lang="en-GB" b="1" dirty="0">
                <a:solidFill>
                  <a:srgbClr val="000000"/>
                </a:solidFill>
              </a:rPr>
              <a:t>	For a child is born to us,</a:t>
            </a:r>
          </a:p>
          <a:p>
            <a:pPr eaLnBrk="1" hangingPunct="1">
              <a:spcBef>
                <a:spcPts val="600"/>
              </a:spcBef>
              <a:buClr>
                <a:srgbClr val="000000"/>
              </a:buClr>
              <a:buSzPct val="100000"/>
              <a:buFont typeface="Arial" charset="0"/>
              <a:buNone/>
            </a:pPr>
            <a:r>
              <a:rPr lang="en-GB" b="1" dirty="0">
                <a:solidFill>
                  <a:srgbClr val="000000"/>
                </a:solidFill>
              </a:rPr>
              <a:t>a son is given to us.</a:t>
            </a:r>
          </a:p>
          <a:p>
            <a:pPr eaLnBrk="1" hangingPunct="1">
              <a:spcBef>
                <a:spcPts val="600"/>
              </a:spcBef>
              <a:buClr>
                <a:srgbClr val="000000"/>
              </a:buClr>
              <a:buSzPct val="100000"/>
              <a:buFont typeface="Arial" charset="0"/>
              <a:buNone/>
            </a:pPr>
            <a:r>
              <a:rPr lang="en-GB" b="1" dirty="0">
                <a:solidFill>
                  <a:srgbClr val="000000"/>
                </a:solidFill>
              </a:rPr>
              <a:t>The government will rest on his shoulders.</a:t>
            </a:r>
          </a:p>
          <a:p>
            <a:pPr eaLnBrk="1" hangingPunct="1">
              <a:spcBef>
                <a:spcPts val="600"/>
              </a:spcBef>
              <a:buClr>
                <a:srgbClr val="000000"/>
              </a:buClr>
              <a:buSzPct val="100000"/>
              <a:buFont typeface="Arial" charset="0"/>
              <a:buNone/>
            </a:pPr>
            <a:r>
              <a:rPr lang="en-GB" b="1" dirty="0">
                <a:solidFill>
                  <a:srgbClr val="000000"/>
                </a:solidFill>
              </a:rPr>
              <a:t>And he will be called:</a:t>
            </a:r>
          </a:p>
          <a:p>
            <a:pPr eaLnBrk="1" hangingPunct="1">
              <a:spcBef>
                <a:spcPts val="600"/>
              </a:spcBef>
              <a:buClr>
                <a:srgbClr val="000000"/>
              </a:buClr>
              <a:buSzPct val="100000"/>
              <a:buFont typeface="Arial" charset="0"/>
              <a:buNone/>
            </a:pPr>
            <a:r>
              <a:rPr lang="en-GB" b="1" dirty="0">
                <a:solidFill>
                  <a:srgbClr val="000000"/>
                </a:solidFill>
              </a:rPr>
              <a:t>Wonderful Counsellor, Mighty God,</a:t>
            </a:r>
          </a:p>
          <a:p>
            <a:pPr eaLnBrk="1" hangingPunct="1">
              <a:spcBef>
                <a:spcPts val="600"/>
              </a:spcBef>
              <a:buClr>
                <a:srgbClr val="000000"/>
              </a:buClr>
              <a:buSzPct val="100000"/>
              <a:buFont typeface="Arial" charset="0"/>
              <a:buNone/>
            </a:pPr>
            <a:r>
              <a:rPr lang="en-GB" b="1" dirty="0">
                <a:solidFill>
                  <a:srgbClr val="000000"/>
                </a:solidFill>
              </a:rPr>
              <a:t>Everlasting Father, Prince of Peace.</a:t>
            </a:r>
          </a:p>
          <a:p>
            <a:pPr eaLnBrk="1" hangingPunct="1">
              <a:spcBef>
                <a:spcPts val="600"/>
              </a:spcBef>
              <a:buClr>
                <a:srgbClr val="000000"/>
              </a:buClr>
              <a:buSzPct val="100000"/>
              <a:buFont typeface="Arial" charset="0"/>
              <a:buNone/>
            </a:pPr>
            <a:r>
              <a:rPr lang="en-GB" b="1" baseline="30000" dirty="0">
                <a:solidFill>
                  <a:srgbClr val="000000"/>
                </a:solidFill>
              </a:rPr>
              <a:t>7 </a:t>
            </a:r>
            <a:r>
              <a:rPr lang="en-GB" b="1" dirty="0">
                <a:solidFill>
                  <a:srgbClr val="000000"/>
                </a:solidFill>
              </a:rPr>
              <a:t>	His government and its peace will never end.</a:t>
            </a:r>
          </a:p>
          <a:p>
            <a:pPr eaLnBrk="1" hangingPunct="1">
              <a:spcBef>
                <a:spcPts val="600"/>
              </a:spcBef>
              <a:buClr>
                <a:srgbClr val="000000"/>
              </a:buClr>
              <a:buSzPct val="100000"/>
              <a:buFont typeface="Arial" charset="0"/>
              <a:buNone/>
            </a:pPr>
            <a:r>
              <a:rPr lang="en-GB" b="1" dirty="0">
                <a:solidFill>
                  <a:srgbClr val="000000"/>
                </a:solidFill>
              </a:rPr>
              <a:t>He will rule with fairness and justice from the throne of his ancestor David for all eternity.</a:t>
            </a:r>
          </a:p>
          <a:p>
            <a:pPr eaLnBrk="1" hangingPunct="1">
              <a:spcBef>
                <a:spcPts val="600"/>
              </a:spcBef>
              <a:buClr>
                <a:srgbClr val="000000"/>
              </a:buClr>
              <a:buSzPct val="100000"/>
              <a:buFont typeface="Arial" charset="0"/>
              <a:buNone/>
            </a:pPr>
            <a:r>
              <a:rPr lang="en-GB" b="1" dirty="0">
                <a:solidFill>
                  <a:srgbClr val="000000"/>
                </a:solidFill>
              </a:rPr>
              <a:t>The passionate commitment of the Lord of Heaven</a:t>
            </a:r>
            <a:r>
              <a:rPr lang="uk-UA" altLang="ja-JP" b="1" dirty="0">
                <a:solidFill>
                  <a:srgbClr val="000000"/>
                </a:solidFill>
              </a:rPr>
              <a:t>'</a:t>
            </a:r>
            <a:r>
              <a:rPr lang="en-GB" altLang="ja-JP" b="1" dirty="0">
                <a:solidFill>
                  <a:srgbClr val="000000"/>
                </a:solidFill>
              </a:rPr>
              <a:t>s Armies</a:t>
            </a:r>
          </a:p>
          <a:p>
            <a:pPr eaLnBrk="1" hangingPunct="1">
              <a:spcBef>
                <a:spcPts val="600"/>
              </a:spcBef>
              <a:buClr>
                <a:srgbClr val="000000"/>
              </a:buClr>
              <a:buSzPct val="100000"/>
              <a:buFont typeface="Arial" charset="0"/>
              <a:buNone/>
            </a:pPr>
            <a:r>
              <a:rPr lang="en-GB" b="1" dirty="0">
                <a:solidFill>
                  <a:srgbClr val="000000"/>
                </a:solidFill>
              </a:rPr>
              <a:t>will make this happen!  (Isa. 9:6-7)</a:t>
            </a:r>
          </a:p>
        </p:txBody>
      </p:sp>
      <p:sp>
        <p:nvSpPr>
          <p:cNvPr id="1070084" name="Text Box 4"/>
          <p:cNvSpPr txBox="1">
            <a:spLocks noChangeArrowheads="1"/>
          </p:cNvSpPr>
          <p:nvPr/>
        </p:nvSpPr>
        <p:spPr bwMode="auto">
          <a:xfrm>
            <a:off x="8451850" y="74613"/>
            <a:ext cx="688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Arial" charset="0"/>
              <a:buNone/>
            </a:pPr>
            <a:r>
              <a:rPr lang="en-GB" b="1">
                <a:solidFill>
                  <a:srgbClr val="000000"/>
                </a:solidFill>
              </a:rPr>
              <a:t>465</a:t>
            </a:r>
          </a:p>
        </p:txBody>
      </p:sp>
    </p:spTree>
    <p:extLst>
      <p:ext uri="{BB962C8B-B14F-4D97-AF65-F5344CB8AC3E}">
        <p14:creationId xmlns:p14="http://schemas.microsoft.com/office/powerpoint/2010/main" val="399349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en-US" dirty="0">
                <a:solidFill>
                  <a:srgbClr val="F8F8EF"/>
                </a:solidFill>
                <a:effectLst>
                  <a:glow rad="228600">
                    <a:schemeClr val="tx1"/>
                  </a:glow>
                </a:effectLst>
              </a:rPr>
              <a:t>Since Jesus will reign, you should serve him now so your can rule with him later (Isaiah 2:5)!</a:t>
            </a:r>
          </a:p>
        </p:txBody>
      </p:sp>
    </p:spTree>
    <p:extLst>
      <p:ext uri="{BB962C8B-B14F-4D97-AF65-F5344CB8AC3E}">
        <p14:creationId xmlns:p14="http://schemas.microsoft.com/office/powerpoint/2010/main" val="193721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endParaRPr lang="en-US"/>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endParaRPr lang="en-US"/>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endParaRPr lang="en-US"/>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endParaRPr lang="en-US"/>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Mediterranean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endParaRPr lang="en-US"/>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endParaRPr lang="en-US"/>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750"/>
              </a:spcBef>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endParaRPr lang="en-US"/>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endParaRPr lang="en-US"/>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endParaRPr lang="en-US"/>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endParaRPr lang="en-US"/>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endParaRPr lang="en-US"/>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endParaRPr lang="en-US"/>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endParaRPr lang="en-US"/>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Persian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4139952" y="5733256"/>
            <a:ext cx="317524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Times New Roman" charset="0"/>
              <a:buNone/>
            </a:pPr>
            <a:r>
              <a:rPr lang="en-GB" sz="4800" b="1" dirty="0">
                <a:solidFill>
                  <a:srgbClr val="FFFFFF"/>
                </a:solidFill>
                <a:cs typeface="Arial" charset="0"/>
              </a:rPr>
              <a:t>700s BC</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CCLI Song #11026168</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2010 Resolved Music</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CIC CCLI </a:t>
            </a:r>
            <a:r>
              <a:rPr lang="en-US" sz="2000" b="1" dirty="0" err="1">
                <a:solidFill>
                  <a:sysClr val="window" lastClr="FFFFFF"/>
                </a:solidFill>
                <a:effectLst>
                  <a:glow rad="254000">
                    <a:sysClr val="windowText" lastClr="000000">
                      <a:alpha val="75000"/>
                    </a:sysClr>
                  </a:glow>
                </a:effectLst>
                <a:latin typeface="Arial"/>
                <a:ea typeface="ＭＳ Ｐゴシック"/>
                <a:cs typeface="新細明體"/>
              </a:rPr>
              <a:t>Licence</a:t>
            </a: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 277507</a:t>
            </a:r>
          </a:p>
        </p:txBody>
      </p:sp>
    </p:spTree>
    <p:extLst>
      <p:ext uri="{BB962C8B-B14F-4D97-AF65-F5344CB8AC3E}">
        <p14:creationId xmlns:p14="http://schemas.microsoft.com/office/powerpoint/2010/main" val="584353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Jesus shall reign where</a:t>
            </a:r>
            <a:r>
              <a:rPr lang="fr-FR" altLang="ja-JP" b="1" dirty="0">
                <a:solidFill>
                  <a:srgbClr val="FFFFFF"/>
                </a:solidFill>
                <a:effectLst>
                  <a:glow rad="228600">
                    <a:srgbClr val="000000"/>
                  </a:glow>
                </a:effectLst>
                <a:latin typeface="Arial"/>
                <a:ea typeface="ＭＳ Ｐゴシック"/>
                <a:cs typeface="Arial"/>
              </a:rPr>
              <a:t>'</a:t>
            </a:r>
            <a:r>
              <a:rPr lang="en-US" b="1" dirty="0" err="1">
                <a:solidFill>
                  <a:srgbClr val="FFFFFF"/>
                </a:solidFill>
                <a:effectLst>
                  <a:glow rad="228600">
                    <a:srgbClr val="000000"/>
                  </a:glow>
                </a:effectLst>
                <a:latin typeface="Arial"/>
                <a:ea typeface="ＭＳ Ｐゴシック"/>
                <a:cs typeface="Arial"/>
              </a:rPr>
              <a:t>er</a:t>
            </a:r>
            <a:r>
              <a:rPr lang="en-US" b="1" dirty="0">
                <a:solidFill>
                  <a:srgbClr val="FFFFFF"/>
                </a:solidFill>
                <a:effectLst>
                  <a:glow rad="228600">
                    <a:srgbClr val="000000"/>
                  </a:glow>
                </a:effectLst>
                <a:latin typeface="Arial"/>
                <a:ea typeface="ＭＳ Ｐゴシック"/>
                <a:cs typeface="Arial"/>
              </a:rPr>
              <a:t> the sun</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Doth his successive journeys run</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His Kingdom stretch from shore to shore,</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Till moons shall wax and wane no more. </a:t>
            </a:r>
          </a:p>
          <a:p>
            <a:pPr marL="0" indent="0" defTabSz="457200" eaLnBrk="1" hangingPunct="1">
              <a:buClr>
                <a:srgbClr val="FFCC66"/>
              </a:buClr>
              <a:buFontTx/>
              <a:buNone/>
              <a:defRPr/>
            </a:pPr>
            <a:endParaRPr lang="en-US" b="1" dirty="0">
              <a:solidFill>
                <a:srgbClr val="FFFFFF"/>
              </a:solidFill>
              <a:effectLst>
                <a:glow rad="228600">
                  <a:srgbClr val="000000"/>
                </a:glow>
              </a:effectLst>
              <a:latin typeface="Arial"/>
              <a:ea typeface="ＭＳ Ｐゴシック"/>
              <a:cs typeface="Arial"/>
            </a:endParaRP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To Him shall endless prayer be made.</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And princes throng to crown His head,</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His name like sweet perfume shall rise</a:t>
            </a:r>
          </a:p>
          <a:p>
            <a:pPr marL="0" indent="0"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With every morning sacrifice.</a:t>
            </a:r>
          </a:p>
        </p:txBody>
      </p:sp>
    </p:spTree>
    <p:extLst>
      <p:ext uri="{BB962C8B-B14F-4D97-AF65-F5344CB8AC3E}">
        <p14:creationId xmlns:p14="http://schemas.microsoft.com/office/powerpoint/2010/main" val="1704940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People and realms of every tongue</a:t>
            </a:r>
            <a:br>
              <a:rPr lang="en-US" dirty="0">
                <a:effectLst>
                  <a:glow rad="228600">
                    <a:srgbClr val="000000"/>
                  </a:glow>
                </a:effectLst>
                <a:ea typeface="ＭＳ Ｐゴシック"/>
              </a:rPr>
            </a:br>
            <a:r>
              <a:rPr lang="en-US" dirty="0">
                <a:effectLst>
                  <a:glow rad="228600">
                    <a:srgbClr val="000000"/>
                  </a:glow>
                </a:effectLst>
                <a:ea typeface="ＭＳ Ｐゴシック"/>
              </a:rPr>
              <a:t>Dwell on His love with sweetest song;</a:t>
            </a:r>
            <a:br>
              <a:rPr lang="en-US" dirty="0">
                <a:effectLst>
                  <a:glow rad="228600">
                    <a:srgbClr val="000000"/>
                  </a:glow>
                </a:effectLst>
                <a:ea typeface="ＭＳ Ｐゴシック"/>
              </a:rPr>
            </a:br>
            <a:r>
              <a:rPr lang="en-US" dirty="0">
                <a:effectLst>
                  <a:glow rad="228600">
                    <a:srgbClr val="000000"/>
                  </a:glow>
                </a:effectLst>
                <a:ea typeface="ＭＳ Ｐゴシック"/>
              </a:rPr>
              <a:t>And infant voices shall proclaim</a:t>
            </a:r>
            <a:br>
              <a:rPr lang="en-US" dirty="0">
                <a:effectLst>
                  <a:glow rad="228600">
                    <a:srgbClr val="000000"/>
                  </a:glow>
                </a:effectLst>
                <a:ea typeface="ＭＳ Ｐゴシック"/>
              </a:rPr>
            </a:br>
            <a:r>
              <a:rPr lang="en-US" dirty="0">
                <a:effectLst>
                  <a:glow rad="228600">
                    <a:srgbClr val="000000"/>
                  </a:glow>
                </a:effectLst>
                <a:ea typeface="ＭＳ Ｐゴシック"/>
              </a:rPr>
              <a:t>Their early blessings on His name.</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Blessings abound where</a:t>
            </a:r>
            <a:r>
              <a:rPr lang="fr-FR" dirty="0">
                <a:effectLst>
                  <a:glow rad="228600">
                    <a:srgbClr val="000000"/>
                  </a:glow>
                </a:effectLst>
                <a:ea typeface="ＭＳ Ｐゴシック"/>
              </a:rPr>
              <a:t>'</a:t>
            </a:r>
            <a:r>
              <a:rPr lang="en-US" dirty="0" err="1">
                <a:effectLst>
                  <a:glow rad="228600">
                    <a:srgbClr val="000000"/>
                  </a:glow>
                </a:effectLst>
                <a:ea typeface="ＭＳ Ｐゴシック"/>
              </a:rPr>
              <a:t>er</a:t>
            </a:r>
            <a:r>
              <a:rPr lang="en-US" dirty="0">
                <a:effectLst>
                  <a:glow rad="228600">
                    <a:srgbClr val="000000"/>
                  </a:glow>
                </a:effectLst>
                <a:ea typeface="ＭＳ Ｐゴシック"/>
              </a:rPr>
              <a:t> He reigns:</a:t>
            </a:r>
            <a:br>
              <a:rPr lang="en-US" dirty="0">
                <a:effectLst>
                  <a:glow rad="228600">
                    <a:srgbClr val="000000"/>
                  </a:glow>
                </a:effectLst>
                <a:ea typeface="ＭＳ Ｐゴシック"/>
              </a:rPr>
            </a:br>
            <a:r>
              <a:rPr lang="en-US" dirty="0">
                <a:effectLst>
                  <a:glow rad="228600">
                    <a:srgbClr val="000000"/>
                  </a:glow>
                </a:effectLst>
                <a:ea typeface="ＭＳ Ｐゴシック"/>
              </a:rPr>
              <a:t>The prisoner leaps to lose his chains,</a:t>
            </a:r>
            <a:br>
              <a:rPr lang="en-US" dirty="0">
                <a:effectLst>
                  <a:glow rad="228600">
                    <a:srgbClr val="000000"/>
                  </a:glow>
                </a:effectLst>
                <a:ea typeface="ＭＳ Ｐゴシック"/>
              </a:rPr>
            </a:br>
            <a:r>
              <a:rPr lang="en-US" dirty="0">
                <a:effectLst>
                  <a:glow rad="228600">
                    <a:srgbClr val="000000"/>
                  </a:glow>
                </a:effectLst>
                <a:ea typeface="ＭＳ Ｐゴシック"/>
              </a:rPr>
              <a:t>The weary find eternal rest,</a:t>
            </a:r>
            <a:br>
              <a:rPr lang="en-US" dirty="0">
                <a:effectLst>
                  <a:glow rad="228600">
                    <a:srgbClr val="000000"/>
                  </a:glow>
                </a:effectLst>
                <a:ea typeface="ＭＳ Ｐゴシック"/>
              </a:rPr>
            </a:br>
            <a:r>
              <a:rPr lang="en-US" dirty="0">
                <a:effectLst>
                  <a:glow rad="228600">
                    <a:srgbClr val="000000"/>
                  </a:glow>
                </a:effectLst>
                <a:ea typeface="ＭＳ Ｐゴシック"/>
              </a:rPr>
              <a:t>And all the sons of want are blest.</a:t>
            </a:r>
          </a:p>
        </p:txBody>
      </p:sp>
    </p:spTree>
    <p:extLst>
      <p:ext uri="{BB962C8B-B14F-4D97-AF65-F5344CB8AC3E}">
        <p14:creationId xmlns:p14="http://schemas.microsoft.com/office/powerpoint/2010/main" val="3600329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Where He displays His healing power</a:t>
            </a:r>
            <a:br>
              <a:rPr lang="en-US" dirty="0">
                <a:effectLst>
                  <a:glow rad="228600">
                    <a:srgbClr val="000000"/>
                  </a:glow>
                </a:effectLst>
                <a:ea typeface="ＭＳ Ｐゴシック"/>
              </a:rPr>
            </a:br>
            <a:r>
              <a:rPr lang="en-US" dirty="0">
                <a:effectLst>
                  <a:glow rad="228600">
                    <a:srgbClr val="000000"/>
                  </a:glow>
                </a:effectLst>
                <a:ea typeface="ＭＳ Ｐゴシック"/>
              </a:rPr>
              <a:t>Death and the curse are known no more;</a:t>
            </a:r>
            <a:br>
              <a:rPr lang="en-US" dirty="0">
                <a:effectLst>
                  <a:glow rad="228600">
                    <a:srgbClr val="000000"/>
                  </a:glow>
                </a:effectLst>
                <a:ea typeface="ＭＳ Ｐゴシック"/>
              </a:rPr>
            </a:br>
            <a:r>
              <a:rPr lang="en-US" dirty="0">
                <a:effectLst>
                  <a:glow rad="228600">
                    <a:srgbClr val="000000"/>
                  </a:glow>
                </a:effectLst>
                <a:ea typeface="ＭＳ Ｐゴシック"/>
              </a:rPr>
              <a:t>In Him the tribes of Adam boast</a:t>
            </a:r>
            <a:br>
              <a:rPr lang="en-US" dirty="0">
                <a:effectLst>
                  <a:glow rad="228600">
                    <a:srgbClr val="000000"/>
                  </a:glow>
                </a:effectLst>
                <a:ea typeface="ＭＳ Ｐゴシック"/>
              </a:rPr>
            </a:br>
            <a:r>
              <a:rPr lang="en-US" dirty="0">
                <a:effectLst>
                  <a:glow rad="228600">
                    <a:srgbClr val="000000"/>
                  </a:glow>
                </a:effectLst>
                <a:ea typeface="ＭＳ Ｐゴシック"/>
              </a:rPr>
              <a:t>More blessings than their father lost.</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Let every creature rise and bring</a:t>
            </a:r>
            <a:br>
              <a:rPr lang="en-US" dirty="0">
                <a:effectLst>
                  <a:glow rad="228600">
                    <a:srgbClr val="000000"/>
                  </a:glow>
                </a:effectLst>
                <a:ea typeface="ＭＳ Ｐゴシック"/>
              </a:rPr>
            </a:br>
            <a:r>
              <a:rPr lang="en-US" dirty="0">
                <a:effectLst>
                  <a:glow rad="228600">
                    <a:srgbClr val="000000"/>
                  </a:glow>
                </a:effectLst>
                <a:ea typeface="ＭＳ Ｐゴシック"/>
              </a:rPr>
              <a:t>Peculiar honors to our King;</a:t>
            </a:r>
            <a:br>
              <a:rPr lang="en-US" dirty="0">
                <a:effectLst>
                  <a:glow rad="228600">
                    <a:srgbClr val="000000"/>
                  </a:glow>
                </a:effectLst>
                <a:ea typeface="ＭＳ Ｐゴシック"/>
              </a:rPr>
            </a:br>
            <a:r>
              <a:rPr lang="en-US" dirty="0">
                <a:effectLst>
                  <a:glow rad="228600">
                    <a:srgbClr val="000000"/>
                  </a:glow>
                </a:effectLst>
                <a:ea typeface="ＭＳ Ｐゴシック"/>
              </a:rPr>
              <a:t>Angels descend with songs again,</a:t>
            </a:r>
            <a:br>
              <a:rPr lang="en-US" dirty="0">
                <a:effectLst>
                  <a:glow rad="228600">
                    <a:srgbClr val="000000"/>
                  </a:glow>
                </a:effectLst>
                <a:ea typeface="ＭＳ Ｐゴシック"/>
              </a:rPr>
            </a:br>
            <a:r>
              <a:rPr lang="en-US" dirty="0">
                <a:effectLst>
                  <a:glow rad="228600">
                    <a:srgbClr val="000000"/>
                  </a:glow>
                </a:effectLst>
                <a:ea typeface="ＭＳ Ｐゴシック"/>
              </a:rPr>
              <a:t>And earth repeat the loud Amen.</a:t>
            </a:r>
          </a:p>
        </p:txBody>
      </p:sp>
    </p:spTree>
    <p:extLst>
      <p:ext uri="{BB962C8B-B14F-4D97-AF65-F5344CB8AC3E}">
        <p14:creationId xmlns:p14="http://schemas.microsoft.com/office/powerpoint/2010/main" val="1134972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217092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817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765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00"/>
              </a:buClr>
              <a:buSzPct val="100000"/>
              <a:buFont typeface="Arial" charset="0"/>
              <a:buNone/>
            </a:pPr>
            <a:r>
              <a:rPr lang="en-GB" sz="3600" b="1" dirty="0">
                <a:solidFill>
                  <a:srgbClr val="FFFF00"/>
                </a:solidFill>
                <a:cs typeface="Arial" charset="0"/>
              </a:rPr>
              <a:t>Isaiah</a:t>
            </a:r>
            <a:r>
              <a:rPr lang="fr-FR" altLang="ja-JP" sz="3600" b="1" dirty="0">
                <a:solidFill>
                  <a:srgbClr val="FFFF00"/>
                </a:solidFill>
                <a:cs typeface="Arial" charset="0"/>
              </a:rPr>
              <a:t>'</a:t>
            </a:r>
            <a:r>
              <a:rPr lang="en-GB" altLang="ja-JP" sz="3600" b="1" dirty="0">
                <a:solidFill>
                  <a:srgbClr val="FFFF00"/>
                </a:solidFill>
                <a:cs typeface="Arial" charset="0"/>
              </a:rPr>
              <a:t>s 60 Year Ministry</a:t>
            </a:r>
            <a:br>
              <a:rPr lang="en-GB" altLang="ja-JP" sz="3600" b="1" dirty="0">
                <a:solidFill>
                  <a:srgbClr val="FFFF00"/>
                </a:solidFill>
                <a:cs typeface="Arial" charset="0"/>
              </a:rPr>
            </a:br>
            <a:r>
              <a:rPr lang="en-GB" altLang="ja-JP" b="1" dirty="0">
                <a:solidFill>
                  <a:srgbClr val="FFFF00"/>
                </a:solidFill>
                <a:cs typeface="Arial" charset="0"/>
              </a:rPr>
              <a:t>(740-680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i="1">
                <a:solidFill>
                  <a:srgbClr val="FFFFFF"/>
                </a:solidFill>
                <a:cs typeface="Arial" charset="0"/>
              </a:rPr>
              <a:t>End of the </a:t>
            </a:r>
          </a:p>
          <a:p>
            <a:pPr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Isaiah Wrote</a:t>
            </a:r>
          </a:p>
        </p:txBody>
      </p:sp>
    </p:spTree>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0000"/>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Isaiah 1</a:t>
            </a: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a:solidFill>
                  <a:srgbClr val="FFFFFF"/>
                </a:solidFill>
                <a:effectLst>
                  <a:glow rad="127000">
                    <a:srgbClr val="000000"/>
                  </a:glow>
                </a:effectLst>
                <a:latin typeface="Arial" charset="0"/>
                <a:ea typeface="ＭＳ Ｐゴシック" charset="0"/>
                <a:cs typeface="ＭＳ Ｐゴシック" charset="0"/>
              </a:rPr>
              <a:t>When God Takes His People to Court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3074723742"/>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Court Procedure</a:t>
            </a: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Charge</a:t>
            </a:r>
          </a:p>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Evidence</a:t>
            </a:r>
          </a:p>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Verdict</a:t>
            </a:r>
          </a:p>
        </p:txBody>
      </p:sp>
    </p:spTree>
    <p:extLst>
      <p:ext uri="{BB962C8B-B14F-4D97-AF65-F5344CB8AC3E}">
        <p14:creationId xmlns:p14="http://schemas.microsoft.com/office/powerpoint/2010/main" val="1044591122"/>
      </p:ext>
    </p:extLst>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7458</TotalTime>
  <Words>3017</Words>
  <Application>Microsoft Macintosh PowerPoint</Application>
  <PresentationFormat>On-screen Show (4:3)</PresentationFormat>
  <Paragraphs>363</Paragraphs>
  <Slides>65</Slides>
  <Notes>56</Notes>
  <HiddenSlides>0</HiddenSlides>
  <MMClips>0</MMClips>
  <ScaleCrop>false</ScaleCrop>
  <HeadingPairs>
    <vt:vector size="6" baseType="variant">
      <vt:variant>
        <vt:lpstr>Fonts Used</vt:lpstr>
      </vt:variant>
      <vt:variant>
        <vt:i4>12</vt:i4>
      </vt:variant>
      <vt:variant>
        <vt:lpstr>Theme</vt:lpstr>
      </vt:variant>
      <vt:variant>
        <vt:i4>27</vt:i4>
      </vt:variant>
      <vt:variant>
        <vt:lpstr>Slide Titles</vt:lpstr>
      </vt:variant>
      <vt:variant>
        <vt:i4>65</vt:i4>
      </vt:variant>
    </vt:vector>
  </HeadingPairs>
  <TitlesOfParts>
    <vt:vector size="104" baseType="lpstr">
      <vt:lpstr>B VAG Rounded Bold</vt:lpstr>
      <vt:lpstr>Chicago</vt:lpstr>
      <vt:lpstr>PerryGothic Regular</vt:lpstr>
      <vt:lpstr>Times</vt:lpstr>
      <vt:lpstr>Arial</vt:lpstr>
      <vt:lpstr>Calibri</vt:lpstr>
      <vt:lpstr>Comic Sans MS</vt:lpstr>
      <vt:lpstr>Helvetica</vt:lpstr>
      <vt:lpstr>Monotype Sorts</vt:lpstr>
      <vt:lpstr>Tahoma</vt:lpstr>
      <vt:lpstr>Times New Roman</vt:lpstr>
      <vt:lpstr>Wingdings</vt:lpstr>
      <vt:lpstr>Office Theme</vt:lpstr>
      <vt:lpstr>1_Office Theme</vt:lpstr>
      <vt:lpstr>4_Office Theme</vt:lpstr>
      <vt:lpstr>5_Office Theme</vt:lpstr>
      <vt:lpstr>6_Office Theme</vt:lpstr>
      <vt:lpstr>8_Office Theme</vt:lpstr>
      <vt:lpstr>13_Office Theme</vt:lpstr>
      <vt:lpstr>14_Office Theme</vt:lpstr>
      <vt:lpstr>16_Office Theme</vt:lpstr>
      <vt:lpstr>88_Office Theme</vt:lpstr>
      <vt:lpstr>1_Pulse</vt:lpstr>
      <vt:lpstr>36_Office Theme</vt:lpstr>
      <vt:lpstr>49_Blank Presentation</vt:lpstr>
      <vt:lpstr>23_Office Theme</vt:lpstr>
      <vt:lpstr>1_Glare</vt:lpstr>
      <vt:lpstr>Earth</vt:lpstr>
      <vt:lpstr>Beam</vt:lpstr>
      <vt:lpstr>4_Blank Presentation</vt:lpstr>
      <vt:lpstr>1_untitled 3</vt:lpstr>
      <vt:lpstr>Orbit</vt:lpstr>
      <vt:lpstr>3_Default Design</vt:lpstr>
      <vt:lpstr>4_Default Design</vt:lpstr>
      <vt:lpstr>1_Mountain</vt:lpstr>
      <vt:lpstr>Fireball</vt:lpstr>
      <vt:lpstr>6_Default Design</vt:lpstr>
      <vt:lpstr>1_Fireball</vt:lpstr>
      <vt:lpstr>18_Office Theme</vt:lpstr>
      <vt:lpstr>Christ's Future Rule in Jerusalem</vt:lpstr>
      <vt:lpstr>What in the world is happening?</vt:lpstr>
      <vt:lpstr>What in the world is happening?</vt:lpstr>
      <vt:lpstr>What will it be like when Christ rules this world?</vt:lpstr>
      <vt:lpstr>Life in Isaiah's Day (735 BC)</vt:lpstr>
      <vt:lpstr>The Assyrian Threat</vt:lpstr>
      <vt:lpstr>When Isaiah Wrote</vt:lpstr>
      <vt:lpstr>Isaiah 1</vt:lpstr>
      <vt:lpstr>Court Procedure</vt:lpstr>
      <vt:lpstr>Isaiah 1 Main Idea</vt:lpstr>
      <vt:lpstr>Two Key Texts:</vt:lpstr>
      <vt:lpstr>I. Jesus will bring worldwide truth and peace (2:1-5).</vt:lpstr>
      <vt:lpstr>Christ will teach all people from Temple Mount (2:1-3) </vt:lpstr>
      <vt:lpstr>PowerPoint Presentation</vt:lpstr>
      <vt:lpstr>Solomon's Temple</vt:lpstr>
      <vt:lpstr>Solomon's Temple</vt:lpstr>
      <vt:lpstr>Solomon's Temple</vt:lpstr>
      <vt:lpstr>Solomon's Temple</vt:lpstr>
      <vt:lpstr>The Glory Leaving</vt:lpstr>
      <vt:lpstr>The Glory Returns</vt:lpstr>
      <vt:lpstr>Ezekiel's temple won't fit on the present Temple Mount!</vt:lpstr>
      <vt:lpstr>PowerPoint Presentation</vt:lpstr>
      <vt:lpstr>PowerPoint Presentation</vt:lpstr>
      <vt:lpstr>PowerPoint Presentation</vt:lpstr>
      <vt:lpstr>PowerPoint Presentation</vt:lpstr>
      <vt:lpstr>48 Levitical Cities</vt:lpstr>
      <vt:lpstr>The Teacher</vt:lpstr>
      <vt:lpstr>Christ will bring worldwide peace (2:4) </vt:lpstr>
      <vt:lpstr>United Nations Building, New York</vt:lpstr>
      <vt:lpstr>United Nations Building (New York)</vt:lpstr>
      <vt:lpstr>United Nations Building, New York</vt:lpstr>
      <vt:lpstr>PowerPoint Presentation</vt:lpstr>
      <vt:lpstr>I. Jesus will bring worldwide truth and peace (2:1-5).</vt:lpstr>
      <vt:lpstr>II. Jesus will bring worldwide prosperity, holiness and protection (4:2-6).</vt:lpstr>
      <vt:lpstr>"In that day the Branch of the LORD will be beautiful and glorious, and the fruit of the land will be the pride and glory of the survivors in Israel" (4:2 NIV).</vt:lpstr>
      <vt:lpstr>The Branch</vt:lpstr>
      <vt:lpstr>"In that day the Branch of the LORD will be beautiful and glorious, and the fruit of the land will be the pride and glory of the survivors in Israel"  (4:2 NIV).</vt:lpstr>
      <vt:lpstr>PowerPoint Presentation</vt:lpstr>
      <vt:lpstr>Christ will make holy Jerusalem's remnant in mortal bodies (4:3-4). </vt:lpstr>
      <vt:lpstr>A Look at the Future</vt:lpstr>
      <vt:lpstr>Christ will protect Jerusalem's citizens from the sun and rain (4:5-6).</vt:lpstr>
      <vt:lpstr>Main Idea of Isaiah 2:1-5; 4:2-6</vt:lpstr>
      <vt:lpstr>Main Idea</vt:lpstr>
      <vt:lpstr>Revelation 20:4-6 Diagrammed</vt:lpstr>
      <vt:lpstr>Purposes of the Millennium</vt:lpstr>
      <vt:lpstr>"Don't you realize that someday we believers will judge the world? And since you are going to judge the world, can't you decide even these little things among yourselves?  3Don't you realize that we will judge angels? So you should surely be able to resolve ordinary disputes in this life" (1 Cor. 6:2-3 NLT)</vt:lpstr>
      <vt:lpstr>Purposes of the Millennium</vt:lpstr>
      <vt:lpstr>Incredibly Long Life (NIV)!</vt:lpstr>
      <vt:lpstr>Purposes of the Millennium</vt:lpstr>
      <vt:lpstr>Christ will have a Spirit-led and righteous rule (11:1-5)</vt:lpstr>
      <vt:lpstr>Purposes of the Millennium</vt:lpstr>
      <vt:lpstr>Abraham</vt:lpstr>
      <vt:lpstr>The Three Basic Elements</vt:lpstr>
      <vt:lpstr>Borders of the Land Promised to Abraham</vt:lpstr>
      <vt:lpstr>Covenants Fulfilled in the Millennium</vt:lpstr>
      <vt:lpstr>Isaiah's Key Idea</vt:lpstr>
      <vt:lpstr>Key Word</vt:lpstr>
      <vt:lpstr>PowerPoint Presentation</vt:lpstr>
      <vt:lpstr>Since Jesus will reign, you should serve him now so your can rule with him later (Isaiah 2:5)!</vt:lpstr>
      <vt:lpstr>Jesus Shall Reign</vt:lpstr>
      <vt:lpstr>Jesus Shall Reign</vt:lpstr>
      <vt:lpstr>Jesus Shall Reign</vt:lpstr>
      <vt:lpstr>Jesus Shall Reign</vt:lpstr>
      <vt:lpstr>Black</vt:lpstr>
      <vt:lpstr>Christology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232</cp:revision>
  <dcterms:created xsi:type="dcterms:W3CDTF">2010-10-07T07:24:48Z</dcterms:created>
  <dcterms:modified xsi:type="dcterms:W3CDTF">2023-02-04T14:55:00Z</dcterms:modified>
</cp:coreProperties>
</file>